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8" r:id="rId3"/>
    <p:sldId id="260" r:id="rId4"/>
    <p:sldId id="259" r:id="rId5"/>
    <p:sldId id="264" r:id="rId6"/>
    <p:sldId id="263" r:id="rId7"/>
    <p:sldId id="281" r:id="rId8"/>
    <p:sldId id="280" r:id="rId9"/>
    <p:sldId id="27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1FC6F-B7BF-4405-B270-4BC36E2430E7}" type="doc">
      <dgm:prSet loTypeId="urn:microsoft.com/office/officeart/2008/layout/AlternatingHexagon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747D0C9-EC2C-4D22-B912-2C70451DFCCB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1000" b="-1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F8787870-9AC8-42D0-B546-AEB200B9F0ED}" type="parTrans" cxnId="{3B28D950-EBC9-45CF-8C88-1E1523E39229}">
      <dgm:prSet/>
      <dgm:spPr/>
      <dgm:t>
        <a:bodyPr/>
        <a:lstStyle/>
        <a:p>
          <a:endParaRPr lang="en-CA"/>
        </a:p>
      </dgm:t>
    </dgm:pt>
    <dgm:pt modelId="{3164DF05-9A43-424B-9F58-E07827B1DB2C}" type="sibTrans" cxnId="{3B28D950-EBC9-45CF-8C88-1E1523E39229}">
      <dgm:prSet/>
      <dgm:spPr>
        <a:blipFill rotWithShape="0">
          <a:blip xmlns:r="http://schemas.openxmlformats.org/officeDocument/2006/relationships" r:embed="rId2"/>
          <a:srcRect/>
          <a:stretch>
            <a:fillRect t="-12000" b="-12000"/>
          </a:stretch>
        </a:blipFill>
      </dgm:spPr>
      <dgm:t>
        <a:bodyPr/>
        <a:lstStyle/>
        <a:p>
          <a:endParaRPr lang="en-CA"/>
        </a:p>
      </dgm:t>
    </dgm:pt>
    <dgm:pt modelId="{ACF50F11-26F7-41B3-B84A-CA6A79909CC7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ENGLAND</a:t>
          </a:r>
        </a:p>
      </dgm:t>
    </dgm:pt>
    <dgm:pt modelId="{CC7E9A8D-9485-4054-B173-CB54ECB54701}" type="parTrans" cxnId="{773067D0-8059-4080-A54A-EFAB1DAA444A}">
      <dgm:prSet/>
      <dgm:spPr/>
      <dgm:t>
        <a:bodyPr/>
        <a:lstStyle/>
        <a:p>
          <a:endParaRPr lang="en-CA"/>
        </a:p>
      </dgm:t>
    </dgm:pt>
    <dgm:pt modelId="{BA84834B-A9BF-4882-A511-631A501D1644}" type="sibTrans" cxnId="{773067D0-8059-4080-A54A-EFAB1DAA444A}">
      <dgm:prSet/>
      <dgm:spPr/>
      <dgm:t>
        <a:bodyPr/>
        <a:lstStyle/>
        <a:p>
          <a:endParaRPr lang="en-CA"/>
        </a:p>
      </dgm:t>
    </dgm:pt>
    <dgm:pt modelId="{7998443A-4907-4AF3-94A7-BA2C00897C42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dirty="0">
              <a:solidFill>
                <a:schemeClr val="tx1"/>
              </a:solidFill>
            </a:rPr>
            <a:t>INUIT</a:t>
          </a:r>
        </a:p>
      </dgm:t>
    </dgm:pt>
    <dgm:pt modelId="{9249D1E7-B086-4F61-9D4E-06AB2611EFBE}" type="parTrans" cxnId="{1372D8D0-8AE6-4D29-B9F1-CADE37085C4F}">
      <dgm:prSet/>
      <dgm:spPr/>
      <dgm:t>
        <a:bodyPr/>
        <a:lstStyle/>
        <a:p>
          <a:endParaRPr lang="en-CA"/>
        </a:p>
      </dgm:t>
    </dgm:pt>
    <dgm:pt modelId="{E465C188-EC1B-44C7-9831-B845B9A0FBA9}" type="sibTrans" cxnId="{1372D8D0-8AE6-4D29-B9F1-CADE37085C4F}">
      <dgm:prSet/>
      <dgm:spPr/>
      <dgm:t>
        <a:bodyPr/>
        <a:lstStyle/>
        <a:p>
          <a:endParaRPr lang="en-CA"/>
        </a:p>
      </dgm:t>
    </dgm:pt>
    <dgm:pt modelId="{D480F0C5-F70A-48AD-9C56-999AFD14C378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6CA974D9-657D-458D-8BB4-5C309D88A250}" type="sibTrans" cxnId="{63B0A613-90F0-4172-B93E-3B0BA0E472C3}">
      <dgm:prSet/>
      <dgm:spPr>
        <a:blipFill rotWithShape="0">
          <a:blip xmlns:r="http://schemas.openxmlformats.org/officeDocument/2006/relationships" r:embed="rId4"/>
          <a:srcRect/>
          <a:stretch>
            <a:fillRect t="-35000" b="-35000"/>
          </a:stretch>
        </a:blipFill>
      </dgm:spPr>
      <dgm:t>
        <a:bodyPr/>
        <a:lstStyle/>
        <a:p>
          <a:endParaRPr lang="en-CA"/>
        </a:p>
      </dgm:t>
    </dgm:pt>
    <dgm:pt modelId="{6E0A1B38-2D5C-49D3-BA2E-D347935EB8B8}" type="parTrans" cxnId="{63B0A613-90F0-4172-B93E-3B0BA0E472C3}">
      <dgm:prSet/>
      <dgm:spPr/>
      <dgm:t>
        <a:bodyPr/>
        <a:lstStyle/>
        <a:p>
          <a:endParaRPr lang="en-CA"/>
        </a:p>
      </dgm:t>
    </dgm:pt>
    <dgm:pt modelId="{8B147376-7E42-4349-9377-A4A881EBDB97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dirty="0"/>
            <a:t>PHILLIPINES</a:t>
          </a:r>
        </a:p>
      </dgm:t>
    </dgm:pt>
    <dgm:pt modelId="{637B606B-4080-48F0-A5D9-4B92DE34C0CA}" type="sibTrans" cxnId="{A555521A-596F-438D-A80F-42FE3112BC48}">
      <dgm:prSet/>
      <dgm:spPr/>
      <dgm:t>
        <a:bodyPr/>
        <a:lstStyle/>
        <a:p>
          <a:endParaRPr lang="en-CA"/>
        </a:p>
      </dgm:t>
    </dgm:pt>
    <dgm:pt modelId="{4E6DFB62-C64D-40BA-935B-03588643EB39}" type="parTrans" cxnId="{A555521A-596F-438D-A80F-42FE3112BC48}">
      <dgm:prSet/>
      <dgm:spPr/>
      <dgm:t>
        <a:bodyPr/>
        <a:lstStyle/>
        <a:p>
          <a:endParaRPr lang="en-CA"/>
        </a:p>
      </dgm:t>
    </dgm:pt>
    <dgm:pt modelId="{2DFA43E4-483A-481F-AF54-6B2D10F6F37F}">
      <dgm:prSet phldrT="[Text]"/>
      <dgm:spPr>
        <a:blipFill rotWithShape="0">
          <a:blip xmlns:r="http://schemas.openxmlformats.org/officeDocument/2006/relationships" r:embed="rId5"/>
          <a:srcRect/>
          <a:stretch>
            <a:fillRect l="-21000" r="-21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E92761D6-07DA-4512-9AEF-5A5BB81E5E52}" type="sibTrans" cxnId="{26B01F71-2B28-4F54-AD0E-B9F8EFF0EF2F}">
      <dgm:prSet/>
      <dgm:spPr>
        <a:blipFill rotWithShape="0">
          <a:blip xmlns:r="http://schemas.openxmlformats.org/officeDocument/2006/relationships" r:embed="rId6"/>
          <a:srcRect/>
          <a:stretch>
            <a:fillRect t="-15000" b="-15000"/>
          </a:stretch>
        </a:blipFill>
      </dgm:spPr>
      <dgm:t>
        <a:bodyPr/>
        <a:lstStyle/>
        <a:p>
          <a:endParaRPr lang="en-CA"/>
        </a:p>
      </dgm:t>
    </dgm:pt>
    <dgm:pt modelId="{EB853D29-9CBB-4DD0-B758-86DF51182B32}" type="parTrans" cxnId="{26B01F71-2B28-4F54-AD0E-B9F8EFF0EF2F}">
      <dgm:prSet/>
      <dgm:spPr/>
      <dgm:t>
        <a:bodyPr/>
        <a:lstStyle/>
        <a:p>
          <a:endParaRPr lang="en-CA"/>
        </a:p>
      </dgm:t>
    </dgm:pt>
    <dgm:pt modelId="{84A1FF9E-6F5A-4C54-8066-AAC8390B54AF}" type="pres">
      <dgm:prSet presAssocID="{5F91FC6F-B7BF-4405-B270-4BC36E2430E7}" presName="Name0" presStyleCnt="0">
        <dgm:presLayoutVars>
          <dgm:chMax/>
          <dgm:chPref/>
          <dgm:dir/>
          <dgm:animLvl val="lvl"/>
        </dgm:presLayoutVars>
      </dgm:prSet>
      <dgm:spPr/>
    </dgm:pt>
    <dgm:pt modelId="{480740E7-4576-4ADD-B7A4-CCB76175BD91}" type="pres">
      <dgm:prSet presAssocID="{8747D0C9-EC2C-4D22-B912-2C70451DFCCB}" presName="composite" presStyleCnt="0"/>
      <dgm:spPr/>
    </dgm:pt>
    <dgm:pt modelId="{41FF32D1-AC22-40F3-BA8B-AC229DB00347}" type="pres">
      <dgm:prSet presAssocID="{8747D0C9-EC2C-4D22-B912-2C70451DFCC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EA0F928-2DAA-4B82-901D-255B6E85CEEA}" type="pres">
      <dgm:prSet presAssocID="{8747D0C9-EC2C-4D22-B912-2C70451DFCCB}" presName="Childtext1" presStyleLbl="revTx" presStyleIdx="0" presStyleCnt="3" custLinFactX="-100000" custLinFactNeighborX="-135426">
        <dgm:presLayoutVars>
          <dgm:chMax val="0"/>
          <dgm:chPref val="0"/>
          <dgm:bulletEnabled val="1"/>
        </dgm:presLayoutVars>
      </dgm:prSet>
      <dgm:spPr/>
    </dgm:pt>
    <dgm:pt modelId="{3CBF932F-3B66-419E-B785-D33DD5593CB1}" type="pres">
      <dgm:prSet presAssocID="{8747D0C9-EC2C-4D22-B912-2C70451DFCCB}" presName="BalanceSpacing" presStyleCnt="0"/>
      <dgm:spPr/>
    </dgm:pt>
    <dgm:pt modelId="{B91A06E7-A2CA-476A-A5C6-B92B24444525}" type="pres">
      <dgm:prSet presAssocID="{8747D0C9-EC2C-4D22-B912-2C70451DFCCB}" presName="BalanceSpacing1" presStyleCnt="0"/>
      <dgm:spPr/>
    </dgm:pt>
    <dgm:pt modelId="{6C70CCAE-AA6A-4FFA-B89C-2D7C688355E7}" type="pres">
      <dgm:prSet presAssocID="{3164DF05-9A43-424B-9F58-E07827B1DB2C}" presName="Accent1Text" presStyleLbl="node1" presStyleIdx="1" presStyleCnt="6"/>
      <dgm:spPr/>
    </dgm:pt>
    <dgm:pt modelId="{1B70BC6F-BAF0-4668-92BE-19BA4BF51487}" type="pres">
      <dgm:prSet presAssocID="{3164DF05-9A43-424B-9F58-E07827B1DB2C}" presName="spaceBetweenRectangles" presStyleCnt="0"/>
      <dgm:spPr/>
    </dgm:pt>
    <dgm:pt modelId="{8F671E3D-63E5-4873-9265-42AC6EB4ACE6}" type="pres">
      <dgm:prSet presAssocID="{2DFA43E4-483A-481F-AF54-6B2D10F6F37F}" presName="composite" presStyleCnt="0"/>
      <dgm:spPr/>
    </dgm:pt>
    <dgm:pt modelId="{7E748FB7-7C7B-4913-B566-28EE0FDE6F2B}" type="pres">
      <dgm:prSet presAssocID="{2DFA43E4-483A-481F-AF54-6B2D10F6F37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1C13A8D-E25B-476C-A979-9AB71196367F}" type="pres">
      <dgm:prSet presAssocID="{2DFA43E4-483A-481F-AF54-6B2D10F6F37F}" presName="Childtext1" presStyleLbl="revTx" presStyleIdx="1" presStyleCnt="3" custScaleX="99463" custLinFactX="65288" custLinFactNeighborX="100000" custLinFactNeighborY="12946">
        <dgm:presLayoutVars>
          <dgm:chMax val="0"/>
          <dgm:chPref val="0"/>
          <dgm:bulletEnabled val="1"/>
        </dgm:presLayoutVars>
      </dgm:prSet>
      <dgm:spPr/>
    </dgm:pt>
    <dgm:pt modelId="{B7A4A146-CC88-44A9-ABBA-8FC6968C2457}" type="pres">
      <dgm:prSet presAssocID="{2DFA43E4-483A-481F-AF54-6B2D10F6F37F}" presName="BalanceSpacing" presStyleCnt="0"/>
      <dgm:spPr/>
    </dgm:pt>
    <dgm:pt modelId="{32E1BD70-14AA-44C4-B60A-5211D67F173E}" type="pres">
      <dgm:prSet presAssocID="{2DFA43E4-483A-481F-AF54-6B2D10F6F37F}" presName="BalanceSpacing1" presStyleCnt="0"/>
      <dgm:spPr/>
    </dgm:pt>
    <dgm:pt modelId="{55E7E3DD-C76D-4C7D-B8F4-2880F3DC35DF}" type="pres">
      <dgm:prSet presAssocID="{E92761D6-07DA-4512-9AEF-5A5BB81E5E52}" presName="Accent1Text" presStyleLbl="node1" presStyleIdx="3" presStyleCnt="6" custLinFactX="-100000" custLinFactNeighborX="-115995" custLinFactNeighborY="843"/>
      <dgm:spPr/>
    </dgm:pt>
    <dgm:pt modelId="{FE894F97-F27C-439D-9E54-6680A2FACB12}" type="pres">
      <dgm:prSet presAssocID="{E92761D6-07DA-4512-9AEF-5A5BB81E5E52}" presName="spaceBetweenRectangles" presStyleCnt="0"/>
      <dgm:spPr/>
    </dgm:pt>
    <dgm:pt modelId="{F220AE0B-9BE5-442A-85A7-A37E45DB3BC2}" type="pres">
      <dgm:prSet presAssocID="{D480F0C5-F70A-48AD-9C56-999AFD14C378}" presName="composite" presStyleCnt="0"/>
      <dgm:spPr/>
    </dgm:pt>
    <dgm:pt modelId="{3A90E354-6DE7-4FB9-9A7C-A22E3664200A}" type="pres">
      <dgm:prSet presAssocID="{D480F0C5-F70A-48AD-9C56-999AFD14C37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359868F-4366-40DA-9E74-6F95C755ECE7}" type="pres">
      <dgm:prSet presAssocID="{D480F0C5-F70A-48AD-9C56-999AFD14C378}" presName="Childtext1" presStyleLbl="revTx" presStyleIdx="2" presStyleCnt="3" custLinFactX="-100000" custLinFactNeighborX="-106936" custLinFactNeighborY="6022">
        <dgm:presLayoutVars>
          <dgm:chMax val="0"/>
          <dgm:chPref val="0"/>
          <dgm:bulletEnabled val="1"/>
        </dgm:presLayoutVars>
      </dgm:prSet>
      <dgm:spPr/>
    </dgm:pt>
    <dgm:pt modelId="{23C49C55-1059-4C84-A595-C64386B9EDB8}" type="pres">
      <dgm:prSet presAssocID="{D480F0C5-F70A-48AD-9C56-999AFD14C378}" presName="BalanceSpacing" presStyleCnt="0"/>
      <dgm:spPr/>
    </dgm:pt>
    <dgm:pt modelId="{53530CF6-E877-4805-8670-C3AB7A4964FE}" type="pres">
      <dgm:prSet presAssocID="{D480F0C5-F70A-48AD-9C56-999AFD14C378}" presName="BalanceSpacing1" presStyleCnt="0"/>
      <dgm:spPr/>
    </dgm:pt>
    <dgm:pt modelId="{7570486D-10CB-4A69-9374-F373FD1A66FE}" type="pres">
      <dgm:prSet presAssocID="{6CA974D9-657D-458D-8BB4-5C309D88A250}" presName="Accent1Text" presStyleLbl="node1" presStyleIdx="5" presStyleCnt="6" custLinFactNeighborY="5"/>
      <dgm:spPr/>
    </dgm:pt>
  </dgm:ptLst>
  <dgm:cxnLst>
    <dgm:cxn modelId="{D8B9030B-1B2E-4399-88AB-DF455ED197B3}" type="presOf" srcId="{8B147376-7E42-4349-9377-A4A881EBDB97}" destId="{61C13A8D-E25B-476C-A979-9AB71196367F}" srcOrd="0" destOrd="0" presId="urn:microsoft.com/office/officeart/2008/layout/AlternatingHexagons"/>
    <dgm:cxn modelId="{63B0A613-90F0-4172-B93E-3B0BA0E472C3}" srcId="{5F91FC6F-B7BF-4405-B270-4BC36E2430E7}" destId="{D480F0C5-F70A-48AD-9C56-999AFD14C378}" srcOrd="2" destOrd="0" parTransId="{6E0A1B38-2D5C-49D3-BA2E-D347935EB8B8}" sibTransId="{6CA974D9-657D-458D-8BB4-5C309D88A250}"/>
    <dgm:cxn modelId="{A555521A-596F-438D-A80F-42FE3112BC48}" srcId="{2DFA43E4-483A-481F-AF54-6B2D10F6F37F}" destId="{8B147376-7E42-4349-9377-A4A881EBDB97}" srcOrd="0" destOrd="0" parTransId="{4E6DFB62-C64D-40BA-935B-03588643EB39}" sibTransId="{637B606B-4080-48F0-A5D9-4B92DE34C0CA}"/>
    <dgm:cxn modelId="{45635945-EE97-447F-937B-7A473E5D93B0}" type="presOf" srcId="{3164DF05-9A43-424B-9F58-E07827B1DB2C}" destId="{6C70CCAE-AA6A-4FFA-B89C-2D7C688355E7}" srcOrd="0" destOrd="0" presId="urn:microsoft.com/office/officeart/2008/layout/AlternatingHexagons"/>
    <dgm:cxn modelId="{B5030768-8E65-473A-A5FC-9A3774E74C4C}" type="presOf" srcId="{ACF50F11-26F7-41B3-B84A-CA6A79909CC7}" destId="{7EA0F928-2DAA-4B82-901D-255B6E85CEEA}" srcOrd="0" destOrd="0" presId="urn:microsoft.com/office/officeart/2008/layout/AlternatingHexagons"/>
    <dgm:cxn modelId="{3B28D950-EBC9-45CF-8C88-1E1523E39229}" srcId="{5F91FC6F-B7BF-4405-B270-4BC36E2430E7}" destId="{8747D0C9-EC2C-4D22-B912-2C70451DFCCB}" srcOrd="0" destOrd="0" parTransId="{F8787870-9AC8-42D0-B546-AEB200B9F0ED}" sibTransId="{3164DF05-9A43-424B-9F58-E07827B1DB2C}"/>
    <dgm:cxn modelId="{26B01F71-2B28-4F54-AD0E-B9F8EFF0EF2F}" srcId="{5F91FC6F-B7BF-4405-B270-4BC36E2430E7}" destId="{2DFA43E4-483A-481F-AF54-6B2D10F6F37F}" srcOrd="1" destOrd="0" parTransId="{EB853D29-9CBB-4DD0-B758-86DF51182B32}" sibTransId="{E92761D6-07DA-4512-9AEF-5A5BB81E5E52}"/>
    <dgm:cxn modelId="{51CA0156-9F59-484F-8864-065D4A07CD37}" type="presOf" srcId="{E92761D6-07DA-4512-9AEF-5A5BB81E5E52}" destId="{55E7E3DD-C76D-4C7D-B8F4-2880F3DC35DF}" srcOrd="0" destOrd="0" presId="urn:microsoft.com/office/officeart/2008/layout/AlternatingHexagons"/>
    <dgm:cxn modelId="{41B4B788-4998-420D-9084-A77915466A5D}" type="presOf" srcId="{7998443A-4907-4AF3-94A7-BA2C00897C42}" destId="{8359868F-4366-40DA-9E74-6F95C755ECE7}" srcOrd="0" destOrd="0" presId="urn:microsoft.com/office/officeart/2008/layout/AlternatingHexagons"/>
    <dgm:cxn modelId="{76FCD3A3-4534-4057-A11B-5C32775AF19D}" type="presOf" srcId="{5F91FC6F-B7BF-4405-B270-4BC36E2430E7}" destId="{84A1FF9E-6F5A-4C54-8066-AAC8390B54AF}" srcOrd="0" destOrd="0" presId="urn:microsoft.com/office/officeart/2008/layout/AlternatingHexagons"/>
    <dgm:cxn modelId="{773067D0-8059-4080-A54A-EFAB1DAA444A}" srcId="{8747D0C9-EC2C-4D22-B912-2C70451DFCCB}" destId="{ACF50F11-26F7-41B3-B84A-CA6A79909CC7}" srcOrd="0" destOrd="0" parTransId="{CC7E9A8D-9485-4054-B173-CB54ECB54701}" sibTransId="{BA84834B-A9BF-4882-A511-631A501D1644}"/>
    <dgm:cxn modelId="{1372D8D0-8AE6-4D29-B9F1-CADE37085C4F}" srcId="{D480F0C5-F70A-48AD-9C56-999AFD14C378}" destId="{7998443A-4907-4AF3-94A7-BA2C00897C42}" srcOrd="0" destOrd="0" parTransId="{9249D1E7-B086-4F61-9D4E-06AB2611EFBE}" sibTransId="{E465C188-EC1B-44C7-9831-B845B9A0FBA9}"/>
    <dgm:cxn modelId="{0DFE15E7-1DAA-4880-8862-B2A3FE5FE171}" type="presOf" srcId="{2DFA43E4-483A-481F-AF54-6B2D10F6F37F}" destId="{7E748FB7-7C7B-4913-B566-28EE0FDE6F2B}" srcOrd="0" destOrd="0" presId="urn:microsoft.com/office/officeart/2008/layout/AlternatingHexagons"/>
    <dgm:cxn modelId="{F31796F0-0BFA-451A-AEBF-75004FD04FA2}" type="presOf" srcId="{8747D0C9-EC2C-4D22-B912-2C70451DFCCB}" destId="{41FF32D1-AC22-40F3-BA8B-AC229DB00347}" srcOrd="0" destOrd="0" presId="urn:microsoft.com/office/officeart/2008/layout/AlternatingHexagons"/>
    <dgm:cxn modelId="{111E19FA-C66B-4E76-A528-C83D15351413}" type="presOf" srcId="{6CA974D9-657D-458D-8BB4-5C309D88A250}" destId="{7570486D-10CB-4A69-9374-F373FD1A66FE}" srcOrd="0" destOrd="0" presId="urn:microsoft.com/office/officeart/2008/layout/AlternatingHexagons"/>
    <dgm:cxn modelId="{5CE7DCFB-8619-43DE-8F1B-029CEE67ABDD}" type="presOf" srcId="{D480F0C5-F70A-48AD-9C56-999AFD14C378}" destId="{3A90E354-6DE7-4FB9-9A7C-A22E3664200A}" srcOrd="0" destOrd="0" presId="urn:microsoft.com/office/officeart/2008/layout/AlternatingHexagons"/>
    <dgm:cxn modelId="{64F6D37A-FAEF-4AC5-A959-87406E151BA4}" type="presParOf" srcId="{84A1FF9E-6F5A-4C54-8066-AAC8390B54AF}" destId="{480740E7-4576-4ADD-B7A4-CCB76175BD91}" srcOrd="0" destOrd="0" presId="urn:microsoft.com/office/officeart/2008/layout/AlternatingHexagons"/>
    <dgm:cxn modelId="{164C3078-300E-49DF-BA2B-049D64B55198}" type="presParOf" srcId="{480740E7-4576-4ADD-B7A4-CCB76175BD91}" destId="{41FF32D1-AC22-40F3-BA8B-AC229DB00347}" srcOrd="0" destOrd="0" presId="urn:microsoft.com/office/officeart/2008/layout/AlternatingHexagons"/>
    <dgm:cxn modelId="{311B869A-12B1-4A27-8954-A1AB5F919733}" type="presParOf" srcId="{480740E7-4576-4ADD-B7A4-CCB76175BD91}" destId="{7EA0F928-2DAA-4B82-901D-255B6E85CEEA}" srcOrd="1" destOrd="0" presId="urn:microsoft.com/office/officeart/2008/layout/AlternatingHexagons"/>
    <dgm:cxn modelId="{D39DD7E6-49D6-4A6C-B2DA-6C1B0B73895C}" type="presParOf" srcId="{480740E7-4576-4ADD-B7A4-CCB76175BD91}" destId="{3CBF932F-3B66-419E-B785-D33DD5593CB1}" srcOrd="2" destOrd="0" presId="urn:microsoft.com/office/officeart/2008/layout/AlternatingHexagons"/>
    <dgm:cxn modelId="{E712D7AA-C107-442D-B273-AD999C821683}" type="presParOf" srcId="{480740E7-4576-4ADD-B7A4-CCB76175BD91}" destId="{B91A06E7-A2CA-476A-A5C6-B92B24444525}" srcOrd="3" destOrd="0" presId="urn:microsoft.com/office/officeart/2008/layout/AlternatingHexagons"/>
    <dgm:cxn modelId="{0383C2F9-5C34-4C36-9E17-A45739545680}" type="presParOf" srcId="{480740E7-4576-4ADD-B7A4-CCB76175BD91}" destId="{6C70CCAE-AA6A-4FFA-B89C-2D7C688355E7}" srcOrd="4" destOrd="0" presId="urn:microsoft.com/office/officeart/2008/layout/AlternatingHexagons"/>
    <dgm:cxn modelId="{D5407385-8FB4-41CF-B905-6561E3C9E402}" type="presParOf" srcId="{84A1FF9E-6F5A-4C54-8066-AAC8390B54AF}" destId="{1B70BC6F-BAF0-4668-92BE-19BA4BF51487}" srcOrd="1" destOrd="0" presId="urn:microsoft.com/office/officeart/2008/layout/AlternatingHexagons"/>
    <dgm:cxn modelId="{32C80ACE-9F0C-4698-A5AF-65F3DB694ED5}" type="presParOf" srcId="{84A1FF9E-6F5A-4C54-8066-AAC8390B54AF}" destId="{8F671E3D-63E5-4873-9265-42AC6EB4ACE6}" srcOrd="2" destOrd="0" presId="urn:microsoft.com/office/officeart/2008/layout/AlternatingHexagons"/>
    <dgm:cxn modelId="{3DBB7F6E-C47C-4568-A1C6-0A7ED6EAD02C}" type="presParOf" srcId="{8F671E3D-63E5-4873-9265-42AC6EB4ACE6}" destId="{7E748FB7-7C7B-4913-B566-28EE0FDE6F2B}" srcOrd="0" destOrd="0" presId="urn:microsoft.com/office/officeart/2008/layout/AlternatingHexagons"/>
    <dgm:cxn modelId="{EC87F56C-8690-47FE-971A-FCA81C99EFC9}" type="presParOf" srcId="{8F671E3D-63E5-4873-9265-42AC6EB4ACE6}" destId="{61C13A8D-E25B-476C-A979-9AB71196367F}" srcOrd="1" destOrd="0" presId="urn:microsoft.com/office/officeart/2008/layout/AlternatingHexagons"/>
    <dgm:cxn modelId="{E94097FC-717A-4C09-AEC4-D1443294E508}" type="presParOf" srcId="{8F671E3D-63E5-4873-9265-42AC6EB4ACE6}" destId="{B7A4A146-CC88-44A9-ABBA-8FC6968C2457}" srcOrd="2" destOrd="0" presId="urn:microsoft.com/office/officeart/2008/layout/AlternatingHexagons"/>
    <dgm:cxn modelId="{67E74358-D29B-48F8-B7A6-F6D5D8191A13}" type="presParOf" srcId="{8F671E3D-63E5-4873-9265-42AC6EB4ACE6}" destId="{32E1BD70-14AA-44C4-B60A-5211D67F173E}" srcOrd="3" destOrd="0" presId="urn:microsoft.com/office/officeart/2008/layout/AlternatingHexagons"/>
    <dgm:cxn modelId="{A080F8EB-06A7-4AB4-9B9C-CA35AEE85E27}" type="presParOf" srcId="{8F671E3D-63E5-4873-9265-42AC6EB4ACE6}" destId="{55E7E3DD-C76D-4C7D-B8F4-2880F3DC35DF}" srcOrd="4" destOrd="0" presId="urn:microsoft.com/office/officeart/2008/layout/AlternatingHexagons"/>
    <dgm:cxn modelId="{4258FE78-6C33-4F26-9E72-BC054F7422A5}" type="presParOf" srcId="{84A1FF9E-6F5A-4C54-8066-AAC8390B54AF}" destId="{FE894F97-F27C-439D-9E54-6680A2FACB12}" srcOrd="3" destOrd="0" presId="urn:microsoft.com/office/officeart/2008/layout/AlternatingHexagons"/>
    <dgm:cxn modelId="{2D1D102F-FC8B-4B56-BCE3-C0490CF7B62D}" type="presParOf" srcId="{84A1FF9E-6F5A-4C54-8066-AAC8390B54AF}" destId="{F220AE0B-9BE5-442A-85A7-A37E45DB3BC2}" srcOrd="4" destOrd="0" presId="urn:microsoft.com/office/officeart/2008/layout/AlternatingHexagons"/>
    <dgm:cxn modelId="{B23C480A-661A-4BC1-956C-5083E41A4F68}" type="presParOf" srcId="{F220AE0B-9BE5-442A-85A7-A37E45DB3BC2}" destId="{3A90E354-6DE7-4FB9-9A7C-A22E3664200A}" srcOrd="0" destOrd="0" presId="urn:microsoft.com/office/officeart/2008/layout/AlternatingHexagons"/>
    <dgm:cxn modelId="{1A1590FA-917B-4153-8FA4-09EC8CCEB7C6}" type="presParOf" srcId="{F220AE0B-9BE5-442A-85A7-A37E45DB3BC2}" destId="{8359868F-4366-40DA-9E74-6F95C755ECE7}" srcOrd="1" destOrd="0" presId="urn:microsoft.com/office/officeart/2008/layout/AlternatingHexagons"/>
    <dgm:cxn modelId="{C8D2BBB1-0581-428D-88D6-591DA0A7E42B}" type="presParOf" srcId="{F220AE0B-9BE5-442A-85A7-A37E45DB3BC2}" destId="{23C49C55-1059-4C84-A595-C64386B9EDB8}" srcOrd="2" destOrd="0" presId="urn:microsoft.com/office/officeart/2008/layout/AlternatingHexagons"/>
    <dgm:cxn modelId="{0C2C34F0-5CBA-4274-8ED2-132AC50EE1B3}" type="presParOf" srcId="{F220AE0B-9BE5-442A-85A7-A37E45DB3BC2}" destId="{53530CF6-E877-4805-8670-C3AB7A4964FE}" srcOrd="3" destOrd="0" presId="urn:microsoft.com/office/officeart/2008/layout/AlternatingHexagons"/>
    <dgm:cxn modelId="{85C736C7-8E33-4E9C-A4AA-F46892D887FD}" type="presParOf" srcId="{F220AE0B-9BE5-442A-85A7-A37E45DB3BC2}" destId="{7570486D-10CB-4A69-9374-F373FD1A66F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91FC6F-B7BF-4405-B270-4BC36E2430E7}" type="doc">
      <dgm:prSet loTypeId="urn:microsoft.com/office/officeart/2008/layout/AlternatingHexagon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747D0C9-EC2C-4D22-B912-2C70451DFCCB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F8787870-9AC8-42D0-B546-AEB200B9F0ED}" type="parTrans" cxnId="{3B28D950-EBC9-45CF-8C88-1E1523E39229}">
      <dgm:prSet/>
      <dgm:spPr/>
      <dgm:t>
        <a:bodyPr/>
        <a:lstStyle/>
        <a:p>
          <a:endParaRPr lang="en-CA"/>
        </a:p>
      </dgm:t>
    </dgm:pt>
    <dgm:pt modelId="{3164DF05-9A43-424B-9F58-E07827B1DB2C}" type="sibTrans" cxnId="{3B28D950-EBC9-45CF-8C88-1E1523E39229}">
      <dgm:prSet/>
      <dgm:spPr>
        <a:blipFill rotWithShape="0">
          <a:blip xmlns:r="http://schemas.openxmlformats.org/officeDocument/2006/relationships" r:embed="rId2"/>
          <a:srcRect/>
          <a:stretch>
            <a:fillRect t="-17000" b="-17000"/>
          </a:stretch>
        </a:blipFill>
      </dgm:spPr>
      <dgm:t>
        <a:bodyPr/>
        <a:lstStyle/>
        <a:p>
          <a:endParaRPr lang="en-CA" dirty="0"/>
        </a:p>
      </dgm:t>
    </dgm:pt>
    <dgm:pt modelId="{ACF50F11-26F7-41B3-B84A-CA6A79909CC7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dirty="0">
              <a:solidFill>
                <a:schemeClr val="tx1"/>
              </a:solidFill>
            </a:rPr>
            <a:t>GREECE</a:t>
          </a:r>
        </a:p>
      </dgm:t>
    </dgm:pt>
    <dgm:pt modelId="{CC7E9A8D-9485-4054-B173-CB54ECB54701}" type="parTrans" cxnId="{773067D0-8059-4080-A54A-EFAB1DAA444A}">
      <dgm:prSet/>
      <dgm:spPr/>
      <dgm:t>
        <a:bodyPr/>
        <a:lstStyle/>
        <a:p>
          <a:endParaRPr lang="en-CA"/>
        </a:p>
      </dgm:t>
    </dgm:pt>
    <dgm:pt modelId="{BA84834B-A9BF-4882-A511-631A501D1644}" type="sibTrans" cxnId="{773067D0-8059-4080-A54A-EFAB1DAA444A}">
      <dgm:prSet/>
      <dgm:spPr/>
      <dgm:t>
        <a:bodyPr/>
        <a:lstStyle/>
        <a:p>
          <a:endParaRPr lang="en-CA"/>
        </a:p>
      </dgm:t>
    </dgm:pt>
    <dgm:pt modelId="{2DFA43E4-483A-481F-AF54-6B2D10F6F37F}">
      <dgm:prSet phldrT="[Text]"/>
      <dgm:spPr>
        <a:blipFill rotWithShape="0">
          <a:blip xmlns:r="http://schemas.openxmlformats.org/officeDocument/2006/relationships" r:embed="rId3"/>
          <a:srcRect/>
          <a:stretch>
            <a:fillRect t="-3000" b="-3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EB853D29-9CBB-4DD0-B758-86DF51182B32}" type="parTrans" cxnId="{26B01F71-2B28-4F54-AD0E-B9F8EFF0EF2F}">
      <dgm:prSet/>
      <dgm:spPr/>
      <dgm:t>
        <a:bodyPr/>
        <a:lstStyle/>
        <a:p>
          <a:endParaRPr lang="en-CA"/>
        </a:p>
      </dgm:t>
    </dgm:pt>
    <dgm:pt modelId="{E92761D6-07DA-4512-9AEF-5A5BB81E5E52}" type="sibTrans" cxnId="{26B01F71-2B28-4F54-AD0E-B9F8EFF0EF2F}">
      <dgm:prSet/>
      <dgm:spPr>
        <a:blipFill rotWithShape="0">
          <a:blip xmlns:r="http://schemas.openxmlformats.org/officeDocument/2006/relationships" r:embed="rId4"/>
          <a:srcRect/>
          <a:stretch>
            <a:fillRect l="-17000" r="-17000"/>
          </a:stretch>
        </a:blipFill>
      </dgm:spPr>
      <dgm:t>
        <a:bodyPr/>
        <a:lstStyle/>
        <a:p>
          <a:endParaRPr lang="en-CA"/>
        </a:p>
      </dgm:t>
    </dgm:pt>
    <dgm:pt modelId="{8B147376-7E42-4349-9377-A4A881EBDB97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dirty="0">
              <a:solidFill>
                <a:schemeClr val="tx1"/>
              </a:solidFill>
            </a:rPr>
            <a:t>FRANCE</a:t>
          </a:r>
        </a:p>
      </dgm:t>
    </dgm:pt>
    <dgm:pt modelId="{4E6DFB62-C64D-40BA-935B-03588643EB39}" type="parTrans" cxnId="{A555521A-596F-438D-A80F-42FE3112BC48}">
      <dgm:prSet/>
      <dgm:spPr/>
      <dgm:t>
        <a:bodyPr/>
        <a:lstStyle/>
        <a:p>
          <a:endParaRPr lang="en-CA"/>
        </a:p>
      </dgm:t>
    </dgm:pt>
    <dgm:pt modelId="{637B606B-4080-48F0-A5D9-4B92DE34C0CA}" type="sibTrans" cxnId="{A555521A-596F-438D-A80F-42FE3112BC48}">
      <dgm:prSet/>
      <dgm:spPr/>
      <dgm:t>
        <a:bodyPr/>
        <a:lstStyle/>
        <a:p>
          <a:endParaRPr lang="en-CA"/>
        </a:p>
      </dgm:t>
    </dgm:pt>
    <dgm:pt modelId="{D480F0C5-F70A-48AD-9C56-999AFD14C378}">
      <dgm:prSet phldrT="[Text]"/>
      <dgm:spPr>
        <a:blipFill rotWithShape="0">
          <a:blip xmlns:r="http://schemas.openxmlformats.org/officeDocument/2006/relationships" r:embed="rId5"/>
          <a:srcRect/>
          <a:stretch>
            <a:fillRect t="-17000" b="-17000"/>
          </a:stretch>
        </a:blipFill>
      </dgm:spPr>
      <dgm:t>
        <a:bodyPr/>
        <a:lstStyle/>
        <a:p>
          <a:r>
            <a:rPr lang="en-CA" dirty="0"/>
            <a:t> </a:t>
          </a:r>
        </a:p>
      </dgm:t>
    </dgm:pt>
    <dgm:pt modelId="{6E0A1B38-2D5C-49D3-BA2E-D347935EB8B8}" type="parTrans" cxnId="{63B0A613-90F0-4172-B93E-3B0BA0E472C3}">
      <dgm:prSet/>
      <dgm:spPr/>
      <dgm:t>
        <a:bodyPr/>
        <a:lstStyle/>
        <a:p>
          <a:endParaRPr lang="en-CA"/>
        </a:p>
      </dgm:t>
    </dgm:pt>
    <dgm:pt modelId="{6CA974D9-657D-458D-8BB4-5C309D88A250}" type="sibTrans" cxnId="{63B0A613-90F0-4172-B93E-3B0BA0E472C3}">
      <dgm:prSet/>
      <dgm:spPr>
        <a:blipFill rotWithShape="0">
          <a:blip xmlns:r="http://schemas.openxmlformats.org/officeDocument/2006/relationships" r:embed="rId6"/>
          <a:srcRect/>
          <a:stretch>
            <a:fillRect l="-13000" r="-13000"/>
          </a:stretch>
        </a:blipFill>
      </dgm:spPr>
      <dgm:t>
        <a:bodyPr/>
        <a:lstStyle/>
        <a:p>
          <a:endParaRPr lang="en-CA"/>
        </a:p>
      </dgm:t>
    </dgm:pt>
    <dgm:pt modelId="{7998443A-4907-4AF3-94A7-BA2C00897C42}">
      <dgm:prSet phldrT="[Text]" custT="1"/>
      <dgm:spPr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CA" sz="2200" dirty="0">
              <a:solidFill>
                <a:schemeClr val="tx1"/>
              </a:solidFill>
            </a:rPr>
            <a:t>IROQUOIS</a:t>
          </a:r>
        </a:p>
      </dgm:t>
    </dgm:pt>
    <dgm:pt modelId="{E465C188-EC1B-44C7-9831-B845B9A0FBA9}" type="sibTrans" cxnId="{1372D8D0-8AE6-4D29-B9F1-CADE37085C4F}">
      <dgm:prSet/>
      <dgm:spPr/>
      <dgm:t>
        <a:bodyPr/>
        <a:lstStyle/>
        <a:p>
          <a:endParaRPr lang="en-CA"/>
        </a:p>
      </dgm:t>
    </dgm:pt>
    <dgm:pt modelId="{9249D1E7-B086-4F61-9D4E-06AB2611EFBE}" type="parTrans" cxnId="{1372D8D0-8AE6-4D29-B9F1-CADE37085C4F}">
      <dgm:prSet/>
      <dgm:spPr/>
      <dgm:t>
        <a:bodyPr/>
        <a:lstStyle/>
        <a:p>
          <a:endParaRPr lang="en-CA"/>
        </a:p>
      </dgm:t>
    </dgm:pt>
    <dgm:pt modelId="{84A1FF9E-6F5A-4C54-8066-AAC8390B54AF}" type="pres">
      <dgm:prSet presAssocID="{5F91FC6F-B7BF-4405-B270-4BC36E2430E7}" presName="Name0" presStyleCnt="0">
        <dgm:presLayoutVars>
          <dgm:chMax/>
          <dgm:chPref/>
          <dgm:dir/>
          <dgm:animLvl val="lvl"/>
        </dgm:presLayoutVars>
      </dgm:prSet>
      <dgm:spPr/>
    </dgm:pt>
    <dgm:pt modelId="{480740E7-4576-4ADD-B7A4-CCB76175BD91}" type="pres">
      <dgm:prSet presAssocID="{8747D0C9-EC2C-4D22-B912-2C70451DFCCB}" presName="composite" presStyleCnt="0"/>
      <dgm:spPr/>
    </dgm:pt>
    <dgm:pt modelId="{41FF32D1-AC22-40F3-BA8B-AC229DB00347}" type="pres">
      <dgm:prSet presAssocID="{8747D0C9-EC2C-4D22-B912-2C70451DFCC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EA0F928-2DAA-4B82-901D-255B6E85CEEA}" type="pres">
      <dgm:prSet presAssocID="{8747D0C9-EC2C-4D22-B912-2C70451DFCC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CBF932F-3B66-419E-B785-D33DD5593CB1}" type="pres">
      <dgm:prSet presAssocID="{8747D0C9-EC2C-4D22-B912-2C70451DFCCB}" presName="BalanceSpacing" presStyleCnt="0"/>
      <dgm:spPr/>
    </dgm:pt>
    <dgm:pt modelId="{B91A06E7-A2CA-476A-A5C6-B92B24444525}" type="pres">
      <dgm:prSet presAssocID="{8747D0C9-EC2C-4D22-B912-2C70451DFCCB}" presName="BalanceSpacing1" presStyleCnt="0"/>
      <dgm:spPr/>
    </dgm:pt>
    <dgm:pt modelId="{6C70CCAE-AA6A-4FFA-B89C-2D7C688355E7}" type="pres">
      <dgm:prSet presAssocID="{3164DF05-9A43-424B-9F58-E07827B1DB2C}" presName="Accent1Text" presStyleLbl="node1" presStyleIdx="1" presStyleCnt="6"/>
      <dgm:spPr/>
    </dgm:pt>
    <dgm:pt modelId="{1B70BC6F-BAF0-4668-92BE-19BA4BF51487}" type="pres">
      <dgm:prSet presAssocID="{3164DF05-9A43-424B-9F58-E07827B1DB2C}" presName="spaceBetweenRectangles" presStyleCnt="0"/>
      <dgm:spPr/>
    </dgm:pt>
    <dgm:pt modelId="{8F671E3D-63E5-4873-9265-42AC6EB4ACE6}" type="pres">
      <dgm:prSet presAssocID="{2DFA43E4-483A-481F-AF54-6B2D10F6F37F}" presName="composite" presStyleCnt="0"/>
      <dgm:spPr/>
    </dgm:pt>
    <dgm:pt modelId="{7E748FB7-7C7B-4913-B566-28EE0FDE6F2B}" type="pres">
      <dgm:prSet presAssocID="{2DFA43E4-483A-481F-AF54-6B2D10F6F37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1C13A8D-E25B-476C-A979-9AB71196367F}" type="pres">
      <dgm:prSet presAssocID="{2DFA43E4-483A-481F-AF54-6B2D10F6F37F}" presName="Childtext1" presStyleLbl="revTx" presStyleIdx="1" presStyleCnt="3" custLinFactNeighborX="-627" custLinFactNeighborY="-14662">
        <dgm:presLayoutVars>
          <dgm:chMax val="0"/>
          <dgm:chPref val="0"/>
          <dgm:bulletEnabled val="1"/>
        </dgm:presLayoutVars>
      </dgm:prSet>
      <dgm:spPr/>
    </dgm:pt>
    <dgm:pt modelId="{B7A4A146-CC88-44A9-ABBA-8FC6968C2457}" type="pres">
      <dgm:prSet presAssocID="{2DFA43E4-483A-481F-AF54-6B2D10F6F37F}" presName="BalanceSpacing" presStyleCnt="0"/>
      <dgm:spPr/>
    </dgm:pt>
    <dgm:pt modelId="{32E1BD70-14AA-44C4-B60A-5211D67F173E}" type="pres">
      <dgm:prSet presAssocID="{2DFA43E4-483A-481F-AF54-6B2D10F6F37F}" presName="BalanceSpacing1" presStyleCnt="0"/>
      <dgm:spPr/>
    </dgm:pt>
    <dgm:pt modelId="{55E7E3DD-C76D-4C7D-B8F4-2880F3DC35DF}" type="pres">
      <dgm:prSet presAssocID="{E92761D6-07DA-4512-9AEF-5A5BB81E5E52}" presName="Accent1Text" presStyleLbl="node1" presStyleIdx="3" presStyleCnt="6" custLinFactNeighborX="758"/>
      <dgm:spPr/>
    </dgm:pt>
    <dgm:pt modelId="{FE894F97-F27C-439D-9E54-6680A2FACB12}" type="pres">
      <dgm:prSet presAssocID="{E92761D6-07DA-4512-9AEF-5A5BB81E5E52}" presName="spaceBetweenRectangles" presStyleCnt="0"/>
      <dgm:spPr/>
    </dgm:pt>
    <dgm:pt modelId="{F220AE0B-9BE5-442A-85A7-A37E45DB3BC2}" type="pres">
      <dgm:prSet presAssocID="{D480F0C5-F70A-48AD-9C56-999AFD14C378}" presName="composite" presStyleCnt="0"/>
      <dgm:spPr/>
    </dgm:pt>
    <dgm:pt modelId="{3A90E354-6DE7-4FB9-9A7C-A22E3664200A}" type="pres">
      <dgm:prSet presAssocID="{D480F0C5-F70A-48AD-9C56-999AFD14C37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359868F-4366-40DA-9E74-6F95C755ECE7}" type="pres">
      <dgm:prSet presAssocID="{D480F0C5-F70A-48AD-9C56-999AFD14C37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3C49C55-1059-4C84-A595-C64386B9EDB8}" type="pres">
      <dgm:prSet presAssocID="{D480F0C5-F70A-48AD-9C56-999AFD14C378}" presName="BalanceSpacing" presStyleCnt="0"/>
      <dgm:spPr/>
    </dgm:pt>
    <dgm:pt modelId="{53530CF6-E877-4805-8670-C3AB7A4964FE}" type="pres">
      <dgm:prSet presAssocID="{D480F0C5-F70A-48AD-9C56-999AFD14C378}" presName="BalanceSpacing1" presStyleCnt="0"/>
      <dgm:spPr/>
    </dgm:pt>
    <dgm:pt modelId="{7570486D-10CB-4A69-9374-F373FD1A66FE}" type="pres">
      <dgm:prSet presAssocID="{6CA974D9-657D-458D-8BB4-5C309D88A250}" presName="Accent1Text" presStyleLbl="node1" presStyleIdx="5" presStyleCnt="6"/>
      <dgm:spPr/>
    </dgm:pt>
  </dgm:ptLst>
  <dgm:cxnLst>
    <dgm:cxn modelId="{D8B9030B-1B2E-4399-88AB-DF455ED197B3}" type="presOf" srcId="{8B147376-7E42-4349-9377-A4A881EBDB97}" destId="{61C13A8D-E25B-476C-A979-9AB71196367F}" srcOrd="0" destOrd="0" presId="urn:microsoft.com/office/officeart/2008/layout/AlternatingHexagons"/>
    <dgm:cxn modelId="{63B0A613-90F0-4172-B93E-3B0BA0E472C3}" srcId="{5F91FC6F-B7BF-4405-B270-4BC36E2430E7}" destId="{D480F0C5-F70A-48AD-9C56-999AFD14C378}" srcOrd="2" destOrd="0" parTransId="{6E0A1B38-2D5C-49D3-BA2E-D347935EB8B8}" sibTransId="{6CA974D9-657D-458D-8BB4-5C309D88A250}"/>
    <dgm:cxn modelId="{A555521A-596F-438D-A80F-42FE3112BC48}" srcId="{2DFA43E4-483A-481F-AF54-6B2D10F6F37F}" destId="{8B147376-7E42-4349-9377-A4A881EBDB97}" srcOrd="0" destOrd="0" parTransId="{4E6DFB62-C64D-40BA-935B-03588643EB39}" sibTransId="{637B606B-4080-48F0-A5D9-4B92DE34C0CA}"/>
    <dgm:cxn modelId="{45635945-EE97-447F-937B-7A473E5D93B0}" type="presOf" srcId="{3164DF05-9A43-424B-9F58-E07827B1DB2C}" destId="{6C70CCAE-AA6A-4FFA-B89C-2D7C688355E7}" srcOrd="0" destOrd="0" presId="urn:microsoft.com/office/officeart/2008/layout/AlternatingHexagons"/>
    <dgm:cxn modelId="{B5030768-8E65-473A-A5FC-9A3774E74C4C}" type="presOf" srcId="{ACF50F11-26F7-41B3-B84A-CA6A79909CC7}" destId="{7EA0F928-2DAA-4B82-901D-255B6E85CEEA}" srcOrd="0" destOrd="0" presId="urn:microsoft.com/office/officeart/2008/layout/AlternatingHexagons"/>
    <dgm:cxn modelId="{3B28D950-EBC9-45CF-8C88-1E1523E39229}" srcId="{5F91FC6F-B7BF-4405-B270-4BC36E2430E7}" destId="{8747D0C9-EC2C-4D22-B912-2C70451DFCCB}" srcOrd="0" destOrd="0" parTransId="{F8787870-9AC8-42D0-B546-AEB200B9F0ED}" sibTransId="{3164DF05-9A43-424B-9F58-E07827B1DB2C}"/>
    <dgm:cxn modelId="{26B01F71-2B28-4F54-AD0E-B9F8EFF0EF2F}" srcId="{5F91FC6F-B7BF-4405-B270-4BC36E2430E7}" destId="{2DFA43E4-483A-481F-AF54-6B2D10F6F37F}" srcOrd="1" destOrd="0" parTransId="{EB853D29-9CBB-4DD0-B758-86DF51182B32}" sibTransId="{E92761D6-07DA-4512-9AEF-5A5BB81E5E52}"/>
    <dgm:cxn modelId="{51CA0156-9F59-484F-8864-065D4A07CD37}" type="presOf" srcId="{E92761D6-07DA-4512-9AEF-5A5BB81E5E52}" destId="{55E7E3DD-C76D-4C7D-B8F4-2880F3DC35DF}" srcOrd="0" destOrd="0" presId="urn:microsoft.com/office/officeart/2008/layout/AlternatingHexagons"/>
    <dgm:cxn modelId="{41B4B788-4998-420D-9084-A77915466A5D}" type="presOf" srcId="{7998443A-4907-4AF3-94A7-BA2C00897C42}" destId="{8359868F-4366-40DA-9E74-6F95C755ECE7}" srcOrd="0" destOrd="0" presId="urn:microsoft.com/office/officeart/2008/layout/AlternatingHexagons"/>
    <dgm:cxn modelId="{76FCD3A3-4534-4057-A11B-5C32775AF19D}" type="presOf" srcId="{5F91FC6F-B7BF-4405-B270-4BC36E2430E7}" destId="{84A1FF9E-6F5A-4C54-8066-AAC8390B54AF}" srcOrd="0" destOrd="0" presId="urn:microsoft.com/office/officeart/2008/layout/AlternatingHexagons"/>
    <dgm:cxn modelId="{773067D0-8059-4080-A54A-EFAB1DAA444A}" srcId="{8747D0C9-EC2C-4D22-B912-2C70451DFCCB}" destId="{ACF50F11-26F7-41B3-B84A-CA6A79909CC7}" srcOrd="0" destOrd="0" parTransId="{CC7E9A8D-9485-4054-B173-CB54ECB54701}" sibTransId="{BA84834B-A9BF-4882-A511-631A501D1644}"/>
    <dgm:cxn modelId="{1372D8D0-8AE6-4D29-B9F1-CADE37085C4F}" srcId="{D480F0C5-F70A-48AD-9C56-999AFD14C378}" destId="{7998443A-4907-4AF3-94A7-BA2C00897C42}" srcOrd="0" destOrd="0" parTransId="{9249D1E7-B086-4F61-9D4E-06AB2611EFBE}" sibTransId="{E465C188-EC1B-44C7-9831-B845B9A0FBA9}"/>
    <dgm:cxn modelId="{0DFE15E7-1DAA-4880-8862-B2A3FE5FE171}" type="presOf" srcId="{2DFA43E4-483A-481F-AF54-6B2D10F6F37F}" destId="{7E748FB7-7C7B-4913-B566-28EE0FDE6F2B}" srcOrd="0" destOrd="0" presId="urn:microsoft.com/office/officeart/2008/layout/AlternatingHexagons"/>
    <dgm:cxn modelId="{F31796F0-0BFA-451A-AEBF-75004FD04FA2}" type="presOf" srcId="{8747D0C9-EC2C-4D22-B912-2C70451DFCCB}" destId="{41FF32D1-AC22-40F3-BA8B-AC229DB00347}" srcOrd="0" destOrd="0" presId="urn:microsoft.com/office/officeart/2008/layout/AlternatingHexagons"/>
    <dgm:cxn modelId="{111E19FA-C66B-4E76-A528-C83D15351413}" type="presOf" srcId="{6CA974D9-657D-458D-8BB4-5C309D88A250}" destId="{7570486D-10CB-4A69-9374-F373FD1A66FE}" srcOrd="0" destOrd="0" presId="urn:microsoft.com/office/officeart/2008/layout/AlternatingHexagons"/>
    <dgm:cxn modelId="{5CE7DCFB-8619-43DE-8F1B-029CEE67ABDD}" type="presOf" srcId="{D480F0C5-F70A-48AD-9C56-999AFD14C378}" destId="{3A90E354-6DE7-4FB9-9A7C-A22E3664200A}" srcOrd="0" destOrd="0" presId="urn:microsoft.com/office/officeart/2008/layout/AlternatingHexagons"/>
    <dgm:cxn modelId="{64F6D37A-FAEF-4AC5-A959-87406E151BA4}" type="presParOf" srcId="{84A1FF9E-6F5A-4C54-8066-AAC8390B54AF}" destId="{480740E7-4576-4ADD-B7A4-CCB76175BD91}" srcOrd="0" destOrd="0" presId="urn:microsoft.com/office/officeart/2008/layout/AlternatingHexagons"/>
    <dgm:cxn modelId="{164C3078-300E-49DF-BA2B-049D64B55198}" type="presParOf" srcId="{480740E7-4576-4ADD-B7A4-CCB76175BD91}" destId="{41FF32D1-AC22-40F3-BA8B-AC229DB00347}" srcOrd="0" destOrd="0" presId="urn:microsoft.com/office/officeart/2008/layout/AlternatingHexagons"/>
    <dgm:cxn modelId="{311B869A-12B1-4A27-8954-A1AB5F919733}" type="presParOf" srcId="{480740E7-4576-4ADD-B7A4-CCB76175BD91}" destId="{7EA0F928-2DAA-4B82-901D-255B6E85CEEA}" srcOrd="1" destOrd="0" presId="urn:microsoft.com/office/officeart/2008/layout/AlternatingHexagons"/>
    <dgm:cxn modelId="{D39DD7E6-49D6-4A6C-B2DA-6C1B0B73895C}" type="presParOf" srcId="{480740E7-4576-4ADD-B7A4-CCB76175BD91}" destId="{3CBF932F-3B66-419E-B785-D33DD5593CB1}" srcOrd="2" destOrd="0" presId="urn:microsoft.com/office/officeart/2008/layout/AlternatingHexagons"/>
    <dgm:cxn modelId="{E712D7AA-C107-442D-B273-AD999C821683}" type="presParOf" srcId="{480740E7-4576-4ADD-B7A4-CCB76175BD91}" destId="{B91A06E7-A2CA-476A-A5C6-B92B24444525}" srcOrd="3" destOrd="0" presId="urn:microsoft.com/office/officeart/2008/layout/AlternatingHexagons"/>
    <dgm:cxn modelId="{0383C2F9-5C34-4C36-9E17-A45739545680}" type="presParOf" srcId="{480740E7-4576-4ADD-B7A4-CCB76175BD91}" destId="{6C70CCAE-AA6A-4FFA-B89C-2D7C688355E7}" srcOrd="4" destOrd="0" presId="urn:microsoft.com/office/officeart/2008/layout/AlternatingHexagons"/>
    <dgm:cxn modelId="{D5407385-8FB4-41CF-B905-6561E3C9E402}" type="presParOf" srcId="{84A1FF9E-6F5A-4C54-8066-AAC8390B54AF}" destId="{1B70BC6F-BAF0-4668-92BE-19BA4BF51487}" srcOrd="1" destOrd="0" presId="urn:microsoft.com/office/officeart/2008/layout/AlternatingHexagons"/>
    <dgm:cxn modelId="{32C80ACE-9F0C-4698-A5AF-65F3DB694ED5}" type="presParOf" srcId="{84A1FF9E-6F5A-4C54-8066-AAC8390B54AF}" destId="{8F671E3D-63E5-4873-9265-42AC6EB4ACE6}" srcOrd="2" destOrd="0" presId="urn:microsoft.com/office/officeart/2008/layout/AlternatingHexagons"/>
    <dgm:cxn modelId="{3DBB7F6E-C47C-4568-A1C6-0A7ED6EAD02C}" type="presParOf" srcId="{8F671E3D-63E5-4873-9265-42AC6EB4ACE6}" destId="{7E748FB7-7C7B-4913-B566-28EE0FDE6F2B}" srcOrd="0" destOrd="0" presId="urn:microsoft.com/office/officeart/2008/layout/AlternatingHexagons"/>
    <dgm:cxn modelId="{EC87F56C-8690-47FE-971A-FCA81C99EFC9}" type="presParOf" srcId="{8F671E3D-63E5-4873-9265-42AC6EB4ACE6}" destId="{61C13A8D-E25B-476C-A979-9AB71196367F}" srcOrd="1" destOrd="0" presId="urn:microsoft.com/office/officeart/2008/layout/AlternatingHexagons"/>
    <dgm:cxn modelId="{E94097FC-717A-4C09-AEC4-D1443294E508}" type="presParOf" srcId="{8F671E3D-63E5-4873-9265-42AC6EB4ACE6}" destId="{B7A4A146-CC88-44A9-ABBA-8FC6968C2457}" srcOrd="2" destOrd="0" presId="urn:microsoft.com/office/officeart/2008/layout/AlternatingHexagons"/>
    <dgm:cxn modelId="{67E74358-D29B-48F8-B7A6-F6D5D8191A13}" type="presParOf" srcId="{8F671E3D-63E5-4873-9265-42AC6EB4ACE6}" destId="{32E1BD70-14AA-44C4-B60A-5211D67F173E}" srcOrd="3" destOrd="0" presId="urn:microsoft.com/office/officeart/2008/layout/AlternatingHexagons"/>
    <dgm:cxn modelId="{A080F8EB-06A7-4AB4-9B9C-CA35AEE85E27}" type="presParOf" srcId="{8F671E3D-63E5-4873-9265-42AC6EB4ACE6}" destId="{55E7E3DD-C76D-4C7D-B8F4-2880F3DC35DF}" srcOrd="4" destOrd="0" presId="urn:microsoft.com/office/officeart/2008/layout/AlternatingHexagons"/>
    <dgm:cxn modelId="{4258FE78-6C33-4F26-9E72-BC054F7422A5}" type="presParOf" srcId="{84A1FF9E-6F5A-4C54-8066-AAC8390B54AF}" destId="{FE894F97-F27C-439D-9E54-6680A2FACB12}" srcOrd="3" destOrd="0" presId="urn:microsoft.com/office/officeart/2008/layout/AlternatingHexagons"/>
    <dgm:cxn modelId="{2D1D102F-FC8B-4B56-BCE3-C0490CF7B62D}" type="presParOf" srcId="{84A1FF9E-6F5A-4C54-8066-AAC8390B54AF}" destId="{F220AE0B-9BE5-442A-85A7-A37E45DB3BC2}" srcOrd="4" destOrd="0" presId="urn:microsoft.com/office/officeart/2008/layout/AlternatingHexagons"/>
    <dgm:cxn modelId="{B23C480A-661A-4BC1-956C-5083E41A4F68}" type="presParOf" srcId="{F220AE0B-9BE5-442A-85A7-A37E45DB3BC2}" destId="{3A90E354-6DE7-4FB9-9A7C-A22E3664200A}" srcOrd="0" destOrd="0" presId="urn:microsoft.com/office/officeart/2008/layout/AlternatingHexagons"/>
    <dgm:cxn modelId="{1A1590FA-917B-4153-8FA4-09EC8CCEB7C6}" type="presParOf" srcId="{F220AE0B-9BE5-442A-85A7-A37E45DB3BC2}" destId="{8359868F-4366-40DA-9E74-6F95C755ECE7}" srcOrd="1" destOrd="0" presId="urn:microsoft.com/office/officeart/2008/layout/AlternatingHexagons"/>
    <dgm:cxn modelId="{C8D2BBB1-0581-428D-88D6-591DA0A7E42B}" type="presParOf" srcId="{F220AE0B-9BE5-442A-85A7-A37E45DB3BC2}" destId="{23C49C55-1059-4C84-A595-C64386B9EDB8}" srcOrd="2" destOrd="0" presId="urn:microsoft.com/office/officeart/2008/layout/AlternatingHexagons"/>
    <dgm:cxn modelId="{0C2C34F0-5CBA-4274-8ED2-132AC50EE1B3}" type="presParOf" srcId="{F220AE0B-9BE5-442A-85A7-A37E45DB3BC2}" destId="{53530CF6-E877-4805-8670-C3AB7A4964FE}" srcOrd="3" destOrd="0" presId="urn:microsoft.com/office/officeart/2008/layout/AlternatingHexagons"/>
    <dgm:cxn modelId="{85C736C7-8E33-4E9C-A4AA-F46892D887FD}" type="presParOf" srcId="{F220AE0B-9BE5-442A-85A7-A37E45DB3BC2}" destId="{7570486D-10CB-4A69-9374-F373FD1A66FE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7761F2-F0B0-441A-A3AB-F14893D65793}" type="doc">
      <dgm:prSet loTypeId="urn:microsoft.com/office/officeart/2005/8/layout/chevronAccent+Icon" loCatId="process" qsTypeId="urn:microsoft.com/office/officeart/2005/8/quickstyle/3d1" qsCatId="3D" csTypeId="urn:microsoft.com/office/officeart/2005/8/colors/accent0_3" csCatId="mainScheme" phldr="1"/>
      <dgm:spPr/>
    </dgm:pt>
    <dgm:pt modelId="{9BB88168-85FA-4DEA-BD2B-50C213D330EC}">
      <dgm:prSet phldrT="[Text]"/>
      <dgm:spPr/>
      <dgm:t>
        <a:bodyPr/>
        <a:lstStyle/>
        <a:p>
          <a:r>
            <a:rPr lang="en-CA" dirty="0"/>
            <a:t>Russian Mythology in World Politics</a:t>
          </a:r>
        </a:p>
      </dgm:t>
    </dgm:pt>
    <dgm:pt modelId="{E5872AFC-CD01-4C4D-AD67-FC1229D50CC1}" type="parTrans" cxnId="{96C67CA2-E37A-43C8-9A64-F5276B3FE348}">
      <dgm:prSet/>
      <dgm:spPr/>
      <dgm:t>
        <a:bodyPr/>
        <a:lstStyle/>
        <a:p>
          <a:endParaRPr lang="en-CA"/>
        </a:p>
      </dgm:t>
    </dgm:pt>
    <dgm:pt modelId="{BDD44F17-C02B-482C-91A2-94A780D1DA9A}" type="sibTrans" cxnId="{96C67CA2-E37A-43C8-9A64-F5276B3FE348}">
      <dgm:prSet/>
      <dgm:spPr/>
      <dgm:t>
        <a:bodyPr/>
        <a:lstStyle/>
        <a:p>
          <a:endParaRPr lang="en-CA"/>
        </a:p>
      </dgm:t>
    </dgm:pt>
    <dgm:pt modelId="{8C0B973F-B241-44E1-AA3A-15BF607B598D}">
      <dgm:prSet phldrT="[Text]"/>
      <dgm:spPr/>
      <dgm:t>
        <a:bodyPr/>
        <a:lstStyle/>
        <a:p>
          <a:r>
            <a:rPr lang="en-CA" dirty="0"/>
            <a:t>Result of Russian Mythology on The Russian Population</a:t>
          </a:r>
        </a:p>
      </dgm:t>
    </dgm:pt>
    <dgm:pt modelId="{DB3FA1EB-9B34-4364-8E67-C278D5580C92}" type="parTrans" cxnId="{27888A15-DD30-43F4-9A0B-43FAC3E50D58}">
      <dgm:prSet/>
      <dgm:spPr/>
      <dgm:t>
        <a:bodyPr/>
        <a:lstStyle/>
        <a:p>
          <a:endParaRPr lang="en-CA"/>
        </a:p>
      </dgm:t>
    </dgm:pt>
    <dgm:pt modelId="{73F1F2C1-867A-48BB-BBF6-C6E79FDC9866}" type="sibTrans" cxnId="{27888A15-DD30-43F4-9A0B-43FAC3E50D58}">
      <dgm:prSet/>
      <dgm:spPr/>
      <dgm:t>
        <a:bodyPr/>
        <a:lstStyle/>
        <a:p>
          <a:endParaRPr lang="en-CA"/>
        </a:p>
      </dgm:t>
    </dgm:pt>
    <dgm:pt modelId="{30307DBA-F8F6-4686-BF9C-906F37F9A3F9}">
      <dgm:prSet phldrT="[Text]"/>
      <dgm:spPr/>
      <dgm:t>
        <a:bodyPr/>
        <a:lstStyle/>
        <a:p>
          <a:r>
            <a:rPr lang="en-CA" dirty="0"/>
            <a:t>Russian Mythology in the Post-Soviet Era</a:t>
          </a:r>
        </a:p>
      </dgm:t>
    </dgm:pt>
    <dgm:pt modelId="{99D16BC6-729F-40E5-8FAF-394C6F26EC1B}" type="sibTrans" cxnId="{2E1E65D6-3802-4B2E-BE6F-D1C135E6B99C}">
      <dgm:prSet/>
      <dgm:spPr/>
      <dgm:t>
        <a:bodyPr/>
        <a:lstStyle/>
        <a:p>
          <a:endParaRPr lang="en-CA"/>
        </a:p>
      </dgm:t>
    </dgm:pt>
    <dgm:pt modelId="{AE8587AB-D584-448C-8947-B3B773F84FF6}" type="parTrans" cxnId="{2E1E65D6-3802-4B2E-BE6F-D1C135E6B99C}">
      <dgm:prSet/>
      <dgm:spPr/>
      <dgm:t>
        <a:bodyPr/>
        <a:lstStyle/>
        <a:p>
          <a:endParaRPr lang="en-CA"/>
        </a:p>
      </dgm:t>
    </dgm:pt>
    <dgm:pt modelId="{61AD1F60-2DEA-4DD7-B0FB-6B50606C3FA9}" type="pres">
      <dgm:prSet presAssocID="{2D7761F2-F0B0-441A-A3AB-F14893D65793}" presName="Name0" presStyleCnt="0">
        <dgm:presLayoutVars>
          <dgm:dir/>
          <dgm:resizeHandles val="exact"/>
        </dgm:presLayoutVars>
      </dgm:prSet>
      <dgm:spPr/>
    </dgm:pt>
    <dgm:pt modelId="{D052533B-0A73-4259-B4A1-007534395308}" type="pres">
      <dgm:prSet presAssocID="{9BB88168-85FA-4DEA-BD2B-50C213D330EC}" presName="composite" presStyleCnt="0"/>
      <dgm:spPr/>
    </dgm:pt>
    <dgm:pt modelId="{6C112883-AD4B-46A9-98E7-6E92BBE90671}" type="pres">
      <dgm:prSet presAssocID="{9BB88168-85FA-4DEA-BD2B-50C213D330EC}" presName="bgChev" presStyleLbl="node1" presStyleIdx="0" presStyleCnt="3"/>
      <dgm:spPr>
        <a:solidFill>
          <a:schemeClr val="accent1"/>
        </a:solidFill>
      </dgm:spPr>
    </dgm:pt>
    <dgm:pt modelId="{232483E0-34A7-439A-97DC-0AD7DC81408B}" type="pres">
      <dgm:prSet presAssocID="{9BB88168-85FA-4DEA-BD2B-50C213D330EC}" presName="txNode" presStyleLbl="fgAcc1" presStyleIdx="0" presStyleCnt="3" custLinFactNeighborX="-1312" custLinFactNeighborY="-1435">
        <dgm:presLayoutVars>
          <dgm:bulletEnabled val="1"/>
        </dgm:presLayoutVars>
      </dgm:prSet>
      <dgm:spPr/>
    </dgm:pt>
    <dgm:pt modelId="{C0D27DF3-BC89-4949-8131-2B86C06555EC}" type="pres">
      <dgm:prSet presAssocID="{BDD44F17-C02B-482C-91A2-94A780D1DA9A}" presName="compositeSpace" presStyleCnt="0"/>
      <dgm:spPr/>
    </dgm:pt>
    <dgm:pt modelId="{809BA92C-44E1-48F4-9400-BDA5263C98CE}" type="pres">
      <dgm:prSet presAssocID="{30307DBA-F8F6-4686-BF9C-906F37F9A3F9}" presName="composite" presStyleCnt="0"/>
      <dgm:spPr/>
    </dgm:pt>
    <dgm:pt modelId="{E6891BFE-5D35-42A5-85CD-F85B9016900E}" type="pres">
      <dgm:prSet presAssocID="{30307DBA-F8F6-4686-BF9C-906F37F9A3F9}" presName="bgChev" presStyleLbl="node1" presStyleIdx="1" presStyleCnt="3"/>
      <dgm:spPr>
        <a:solidFill>
          <a:schemeClr val="accent1"/>
        </a:solidFill>
      </dgm:spPr>
    </dgm:pt>
    <dgm:pt modelId="{5E6D8B6F-BC30-49F3-9B28-3376225D9D55}" type="pres">
      <dgm:prSet presAssocID="{30307DBA-F8F6-4686-BF9C-906F37F9A3F9}" presName="txNode" presStyleLbl="fgAcc1" presStyleIdx="1" presStyleCnt="3">
        <dgm:presLayoutVars>
          <dgm:bulletEnabled val="1"/>
        </dgm:presLayoutVars>
      </dgm:prSet>
      <dgm:spPr/>
    </dgm:pt>
    <dgm:pt modelId="{364055E3-652A-4C91-AF4E-7106379A393F}" type="pres">
      <dgm:prSet presAssocID="{99D16BC6-729F-40E5-8FAF-394C6F26EC1B}" presName="compositeSpace" presStyleCnt="0"/>
      <dgm:spPr/>
    </dgm:pt>
    <dgm:pt modelId="{CF7825C9-49AB-47A3-8676-B30B554E1A33}" type="pres">
      <dgm:prSet presAssocID="{8C0B973F-B241-44E1-AA3A-15BF607B598D}" presName="composite" presStyleCnt="0"/>
      <dgm:spPr/>
    </dgm:pt>
    <dgm:pt modelId="{9546422B-0DF4-4533-AED3-B9083BE3B4E1}" type="pres">
      <dgm:prSet presAssocID="{8C0B973F-B241-44E1-AA3A-15BF607B598D}" presName="bgChev" presStyleLbl="node1" presStyleIdx="2" presStyleCnt="3"/>
      <dgm:spPr>
        <a:solidFill>
          <a:schemeClr val="accent1"/>
        </a:solidFill>
      </dgm:spPr>
    </dgm:pt>
    <dgm:pt modelId="{CA61CA8C-15F8-4D40-9E21-8B72A5240CCE}" type="pres">
      <dgm:prSet presAssocID="{8C0B973F-B241-44E1-AA3A-15BF607B598D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27888A15-DD30-43F4-9A0B-43FAC3E50D58}" srcId="{2D7761F2-F0B0-441A-A3AB-F14893D65793}" destId="{8C0B973F-B241-44E1-AA3A-15BF607B598D}" srcOrd="2" destOrd="0" parTransId="{DB3FA1EB-9B34-4364-8E67-C278D5580C92}" sibTransId="{73F1F2C1-867A-48BB-BBF6-C6E79FDC9866}"/>
    <dgm:cxn modelId="{A448F872-89C0-4071-9C81-E9A0D7E92E2A}" type="presOf" srcId="{8C0B973F-B241-44E1-AA3A-15BF607B598D}" destId="{CA61CA8C-15F8-4D40-9E21-8B72A5240CCE}" srcOrd="0" destOrd="0" presId="urn:microsoft.com/office/officeart/2005/8/layout/chevronAccent+Icon"/>
    <dgm:cxn modelId="{944EBD7E-391F-4E0D-9675-B9E9F156E434}" type="presOf" srcId="{9BB88168-85FA-4DEA-BD2B-50C213D330EC}" destId="{232483E0-34A7-439A-97DC-0AD7DC81408B}" srcOrd="0" destOrd="0" presId="urn:microsoft.com/office/officeart/2005/8/layout/chevronAccent+Icon"/>
    <dgm:cxn modelId="{27B30F9A-FADD-4259-B6D0-3AE0135662C9}" type="presOf" srcId="{2D7761F2-F0B0-441A-A3AB-F14893D65793}" destId="{61AD1F60-2DEA-4DD7-B0FB-6B50606C3FA9}" srcOrd="0" destOrd="0" presId="urn:microsoft.com/office/officeart/2005/8/layout/chevronAccent+Icon"/>
    <dgm:cxn modelId="{96C67CA2-E37A-43C8-9A64-F5276B3FE348}" srcId="{2D7761F2-F0B0-441A-A3AB-F14893D65793}" destId="{9BB88168-85FA-4DEA-BD2B-50C213D330EC}" srcOrd="0" destOrd="0" parTransId="{E5872AFC-CD01-4C4D-AD67-FC1229D50CC1}" sibTransId="{BDD44F17-C02B-482C-91A2-94A780D1DA9A}"/>
    <dgm:cxn modelId="{2E1E65D6-3802-4B2E-BE6F-D1C135E6B99C}" srcId="{2D7761F2-F0B0-441A-A3AB-F14893D65793}" destId="{30307DBA-F8F6-4686-BF9C-906F37F9A3F9}" srcOrd="1" destOrd="0" parTransId="{AE8587AB-D584-448C-8947-B3B773F84FF6}" sibTransId="{99D16BC6-729F-40E5-8FAF-394C6F26EC1B}"/>
    <dgm:cxn modelId="{F5DE7AFB-694E-4E02-B0D2-0251D6A383FE}" type="presOf" srcId="{30307DBA-F8F6-4686-BF9C-906F37F9A3F9}" destId="{5E6D8B6F-BC30-49F3-9B28-3376225D9D55}" srcOrd="0" destOrd="0" presId="urn:microsoft.com/office/officeart/2005/8/layout/chevronAccent+Icon"/>
    <dgm:cxn modelId="{2CF8FBF4-3D11-4907-973B-EC811FE9D0FC}" type="presParOf" srcId="{61AD1F60-2DEA-4DD7-B0FB-6B50606C3FA9}" destId="{D052533B-0A73-4259-B4A1-007534395308}" srcOrd="0" destOrd="0" presId="urn:microsoft.com/office/officeart/2005/8/layout/chevronAccent+Icon"/>
    <dgm:cxn modelId="{43448A8C-F5CF-45EC-BF99-19D7733472A7}" type="presParOf" srcId="{D052533B-0A73-4259-B4A1-007534395308}" destId="{6C112883-AD4B-46A9-98E7-6E92BBE90671}" srcOrd="0" destOrd="0" presId="urn:microsoft.com/office/officeart/2005/8/layout/chevronAccent+Icon"/>
    <dgm:cxn modelId="{089B00DE-AA86-4B54-9AB9-C02404022A63}" type="presParOf" srcId="{D052533B-0A73-4259-B4A1-007534395308}" destId="{232483E0-34A7-439A-97DC-0AD7DC81408B}" srcOrd="1" destOrd="0" presId="urn:microsoft.com/office/officeart/2005/8/layout/chevronAccent+Icon"/>
    <dgm:cxn modelId="{F02F7CD6-D830-4A92-8B7F-36F1BA6F0316}" type="presParOf" srcId="{61AD1F60-2DEA-4DD7-B0FB-6B50606C3FA9}" destId="{C0D27DF3-BC89-4949-8131-2B86C06555EC}" srcOrd="1" destOrd="0" presId="urn:microsoft.com/office/officeart/2005/8/layout/chevronAccent+Icon"/>
    <dgm:cxn modelId="{352306CE-CBDB-4569-8FB6-D048F059C454}" type="presParOf" srcId="{61AD1F60-2DEA-4DD7-B0FB-6B50606C3FA9}" destId="{809BA92C-44E1-48F4-9400-BDA5263C98CE}" srcOrd="2" destOrd="0" presId="urn:microsoft.com/office/officeart/2005/8/layout/chevronAccent+Icon"/>
    <dgm:cxn modelId="{B7155500-38B4-46D0-BA20-7B7BA89B013E}" type="presParOf" srcId="{809BA92C-44E1-48F4-9400-BDA5263C98CE}" destId="{E6891BFE-5D35-42A5-85CD-F85B9016900E}" srcOrd="0" destOrd="0" presId="urn:microsoft.com/office/officeart/2005/8/layout/chevronAccent+Icon"/>
    <dgm:cxn modelId="{2AA765BD-4F4C-43D4-BD92-CBC0DD0826B6}" type="presParOf" srcId="{809BA92C-44E1-48F4-9400-BDA5263C98CE}" destId="{5E6D8B6F-BC30-49F3-9B28-3376225D9D55}" srcOrd="1" destOrd="0" presId="urn:microsoft.com/office/officeart/2005/8/layout/chevronAccent+Icon"/>
    <dgm:cxn modelId="{DC0E5D50-1976-496A-8DAE-C43072E76273}" type="presParOf" srcId="{61AD1F60-2DEA-4DD7-B0FB-6B50606C3FA9}" destId="{364055E3-652A-4C91-AF4E-7106379A393F}" srcOrd="3" destOrd="0" presId="urn:microsoft.com/office/officeart/2005/8/layout/chevronAccent+Icon"/>
    <dgm:cxn modelId="{02AE75F4-2D0B-49F2-91C8-C92C96FBCB6A}" type="presParOf" srcId="{61AD1F60-2DEA-4DD7-B0FB-6B50606C3FA9}" destId="{CF7825C9-49AB-47A3-8676-B30B554E1A33}" srcOrd="4" destOrd="0" presId="urn:microsoft.com/office/officeart/2005/8/layout/chevronAccent+Icon"/>
    <dgm:cxn modelId="{D328B157-2279-4610-92D0-DD053B38AEF8}" type="presParOf" srcId="{CF7825C9-49AB-47A3-8676-B30B554E1A33}" destId="{9546422B-0DF4-4533-AED3-B9083BE3B4E1}" srcOrd="0" destOrd="0" presId="urn:microsoft.com/office/officeart/2005/8/layout/chevronAccent+Icon"/>
    <dgm:cxn modelId="{B3DBB186-4CD3-439B-8EA0-4A79E407F821}" type="presParOf" srcId="{CF7825C9-49AB-47A3-8676-B30B554E1A33}" destId="{CA61CA8C-15F8-4D40-9E21-8B72A5240CC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7761F2-F0B0-441A-A3AB-F14893D65793}" type="doc">
      <dgm:prSet loTypeId="urn:microsoft.com/office/officeart/2005/8/layout/chevronAccent+Icon" loCatId="process" qsTypeId="urn:microsoft.com/office/officeart/2005/8/quickstyle/3d1" qsCatId="3D" csTypeId="urn:microsoft.com/office/officeart/2005/8/colors/accent0_3" csCatId="mainScheme" phldr="1"/>
      <dgm:spPr/>
    </dgm:pt>
    <dgm:pt modelId="{8C0B973F-B241-44E1-AA3A-15BF607B598D}">
      <dgm:prSet phldrT="[Text]"/>
      <dgm:spPr>
        <a:solidFill>
          <a:schemeClr val="accent1"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>
              <a:solidFill>
                <a:schemeClr val="bg1"/>
              </a:solidFill>
            </a:rPr>
            <a:t>Operation </a:t>
          </a:r>
          <a:r>
            <a:rPr lang="en-CA" dirty="0" err="1">
              <a:solidFill>
                <a:schemeClr val="bg1"/>
              </a:solidFill>
            </a:rPr>
            <a:t>Infektion</a:t>
          </a:r>
          <a:endParaRPr lang="en-CA" dirty="0">
            <a:solidFill>
              <a:schemeClr val="bg1"/>
            </a:solidFill>
          </a:endParaRPr>
        </a:p>
      </dgm:t>
    </dgm:pt>
    <dgm:pt modelId="{DB3FA1EB-9B34-4364-8E67-C278D5580C92}" type="parTrans" cxnId="{27888A15-DD30-43F4-9A0B-43FAC3E50D58}">
      <dgm:prSet/>
      <dgm:spPr/>
      <dgm:t>
        <a:bodyPr/>
        <a:lstStyle/>
        <a:p>
          <a:endParaRPr lang="en-CA"/>
        </a:p>
      </dgm:t>
    </dgm:pt>
    <dgm:pt modelId="{73F1F2C1-867A-48BB-BBF6-C6E79FDC9866}" type="sibTrans" cxnId="{27888A15-DD30-43F4-9A0B-43FAC3E50D58}">
      <dgm:prSet/>
      <dgm:spPr/>
      <dgm:t>
        <a:bodyPr/>
        <a:lstStyle/>
        <a:p>
          <a:endParaRPr lang="en-CA"/>
        </a:p>
      </dgm:t>
    </dgm:pt>
    <dgm:pt modelId="{61AD1F60-2DEA-4DD7-B0FB-6B50606C3FA9}" type="pres">
      <dgm:prSet presAssocID="{2D7761F2-F0B0-441A-A3AB-F14893D65793}" presName="Name0" presStyleCnt="0">
        <dgm:presLayoutVars>
          <dgm:dir/>
          <dgm:resizeHandles val="exact"/>
        </dgm:presLayoutVars>
      </dgm:prSet>
      <dgm:spPr/>
    </dgm:pt>
    <dgm:pt modelId="{CF7825C9-49AB-47A3-8676-B30B554E1A33}" type="pres">
      <dgm:prSet presAssocID="{8C0B973F-B241-44E1-AA3A-15BF607B598D}" presName="composite" presStyleCnt="0"/>
      <dgm:spPr/>
    </dgm:pt>
    <dgm:pt modelId="{9546422B-0DF4-4533-AED3-B9083BE3B4E1}" type="pres">
      <dgm:prSet presAssocID="{8C0B973F-B241-44E1-AA3A-15BF607B598D}" presName="bgChev" presStyleLbl="node1" presStyleIdx="0" presStyleCnt="1" custFlipVert="1" custFlipHor="1" custScaleX="625" custScaleY="7593"/>
      <dgm:spPr/>
    </dgm:pt>
    <dgm:pt modelId="{CA61CA8C-15F8-4D40-9E21-8B72A5240CCE}" type="pres">
      <dgm:prSet presAssocID="{8C0B973F-B241-44E1-AA3A-15BF607B598D}" presName="txNode" presStyleLbl="fgAcc1" presStyleIdx="0" presStyleCnt="1" custScaleX="66636" custLinFactNeighborX="833" custLinFactNeighborY="-8548">
        <dgm:presLayoutVars>
          <dgm:bulletEnabled val="1"/>
        </dgm:presLayoutVars>
      </dgm:prSet>
      <dgm:spPr/>
    </dgm:pt>
  </dgm:ptLst>
  <dgm:cxnLst>
    <dgm:cxn modelId="{27888A15-DD30-43F4-9A0B-43FAC3E50D58}" srcId="{2D7761F2-F0B0-441A-A3AB-F14893D65793}" destId="{8C0B973F-B241-44E1-AA3A-15BF607B598D}" srcOrd="0" destOrd="0" parTransId="{DB3FA1EB-9B34-4364-8E67-C278D5580C92}" sibTransId="{73F1F2C1-867A-48BB-BBF6-C6E79FDC9866}"/>
    <dgm:cxn modelId="{A448F872-89C0-4071-9C81-E9A0D7E92E2A}" type="presOf" srcId="{8C0B973F-B241-44E1-AA3A-15BF607B598D}" destId="{CA61CA8C-15F8-4D40-9E21-8B72A5240CCE}" srcOrd="0" destOrd="0" presId="urn:microsoft.com/office/officeart/2005/8/layout/chevronAccent+Icon"/>
    <dgm:cxn modelId="{27B30F9A-FADD-4259-B6D0-3AE0135662C9}" type="presOf" srcId="{2D7761F2-F0B0-441A-A3AB-F14893D65793}" destId="{61AD1F60-2DEA-4DD7-B0FB-6B50606C3FA9}" srcOrd="0" destOrd="0" presId="urn:microsoft.com/office/officeart/2005/8/layout/chevronAccent+Icon"/>
    <dgm:cxn modelId="{02AE75F4-2D0B-49F2-91C8-C92C96FBCB6A}" type="presParOf" srcId="{61AD1F60-2DEA-4DD7-B0FB-6B50606C3FA9}" destId="{CF7825C9-49AB-47A3-8676-B30B554E1A33}" srcOrd="0" destOrd="0" presId="urn:microsoft.com/office/officeart/2005/8/layout/chevronAccent+Icon"/>
    <dgm:cxn modelId="{D328B157-2279-4610-92D0-DD053B38AEF8}" type="presParOf" srcId="{CF7825C9-49AB-47A3-8676-B30B554E1A33}" destId="{9546422B-0DF4-4533-AED3-B9083BE3B4E1}" srcOrd="0" destOrd="0" presId="urn:microsoft.com/office/officeart/2005/8/layout/chevronAccent+Icon"/>
    <dgm:cxn modelId="{B3DBB186-4CD3-439B-8EA0-4A79E407F821}" type="presParOf" srcId="{CF7825C9-49AB-47A3-8676-B30B554E1A33}" destId="{CA61CA8C-15F8-4D40-9E21-8B72A5240CC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F32D1-AC22-40F3-BA8B-AC229DB00347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3909687" y="313106"/>
        <a:ext cx="1202866" cy="1382606"/>
      </dsp:txXfrm>
    </dsp:sp>
    <dsp:sp modelId="{7EA0F928-2DAA-4B82-901D-255B6E85CEEA}">
      <dsp:nvSpPr>
        <dsp:cNvPr id="0" name=""/>
        <dsp:cNvSpPr/>
      </dsp:nvSpPr>
      <dsp:spPr>
        <a:xfrm>
          <a:off x="160523" y="401821"/>
          <a:ext cx="2241629" cy="1205177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ENGLAND</a:t>
          </a:r>
        </a:p>
      </dsp:txBody>
      <dsp:txXfrm>
        <a:off x="160523" y="401821"/>
        <a:ext cx="2241629" cy="1205177"/>
      </dsp:txXfrm>
    </dsp:sp>
    <dsp:sp modelId="{6C70CCAE-AA6A-4FFA-B89C-2D7C688355E7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rcRect/>
          <a:stretch>
            <a:fillRect t="-12000" b="-1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022380" y="313106"/>
        <a:ext cx="1202866" cy="1382606"/>
      </dsp:txXfrm>
    </dsp:sp>
    <dsp:sp modelId="{7E748FB7-7C7B-4913-B566-28EE0FDE6F2B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rcRect/>
          <a:stretch>
            <a:fillRect l="-21000" r="-2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2962418" y="2018030"/>
        <a:ext cx="1202866" cy="1382606"/>
      </dsp:txXfrm>
    </dsp:sp>
    <dsp:sp modelId="{61C13A8D-E25B-476C-A979-9AB71196367F}">
      <dsp:nvSpPr>
        <dsp:cNvPr id="0" name=""/>
        <dsp:cNvSpPr/>
      </dsp:nvSpPr>
      <dsp:spPr>
        <a:xfrm>
          <a:off x="4039916" y="2262767"/>
          <a:ext cx="2157669" cy="1205177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PHILLIPINES</a:t>
          </a:r>
        </a:p>
      </dsp:txBody>
      <dsp:txXfrm>
        <a:off x="4039916" y="2262767"/>
        <a:ext cx="2157669" cy="1205177"/>
      </dsp:txXfrm>
    </dsp:sp>
    <dsp:sp modelId="{55E7E3DD-C76D-4C7D-B8F4-2880F3DC35DF}">
      <dsp:nvSpPr>
        <dsp:cNvPr id="0" name=""/>
        <dsp:cNvSpPr/>
      </dsp:nvSpPr>
      <dsp:spPr>
        <a:xfrm rot="5400000">
          <a:off x="672317" y="1852512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rcRect/>
          <a:stretch>
            <a:fillRect t="-15000" b="-1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1075198" y="2034962"/>
        <a:ext cx="1202866" cy="1382606"/>
      </dsp:txXfrm>
    </dsp:sp>
    <dsp:sp modelId="{3A90E354-6DE7-4FB9-9A7C-A22E3664200A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3909687" y="3722953"/>
        <a:ext cx="1202866" cy="1382606"/>
      </dsp:txXfrm>
    </dsp:sp>
    <dsp:sp modelId="{8359868F-4366-40DA-9E74-6F95C755ECE7}">
      <dsp:nvSpPr>
        <dsp:cNvPr id="0" name=""/>
        <dsp:cNvSpPr/>
      </dsp:nvSpPr>
      <dsp:spPr>
        <a:xfrm>
          <a:off x="799163" y="3884244"/>
          <a:ext cx="2241629" cy="1205177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INUIT</a:t>
          </a:r>
        </a:p>
      </dsp:txBody>
      <dsp:txXfrm>
        <a:off x="799163" y="3884244"/>
        <a:ext cx="2241629" cy="1205177"/>
      </dsp:txXfrm>
    </dsp:sp>
    <dsp:sp modelId="{7570486D-10CB-4A69-9374-F373FD1A66FE}">
      <dsp:nvSpPr>
        <dsp:cNvPr id="0" name=""/>
        <dsp:cNvSpPr/>
      </dsp:nvSpPr>
      <dsp:spPr>
        <a:xfrm rot="5400000">
          <a:off x="1619499" y="3540599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rcRect/>
          <a:stretch>
            <a:fillRect t="-35000" b="-3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022380" y="3723049"/>
        <a:ext cx="1202866" cy="1382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F32D1-AC22-40F3-BA8B-AC229DB00347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3909687" y="313106"/>
        <a:ext cx="1202866" cy="1382606"/>
      </dsp:txXfrm>
    </dsp:sp>
    <dsp:sp modelId="{7EA0F928-2DAA-4B82-901D-255B6E85CEEA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GREECE</a:t>
          </a:r>
        </a:p>
      </dsp:txBody>
      <dsp:txXfrm>
        <a:off x="5437901" y="401821"/>
        <a:ext cx="2241629" cy="1205177"/>
      </dsp:txXfrm>
    </dsp:sp>
    <dsp:sp modelId="{6C70CCAE-AA6A-4FFA-B89C-2D7C688355E7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 dirty="0"/>
        </a:p>
      </dsp:txBody>
      <dsp:txXfrm rot="-5400000">
        <a:off x="2022380" y="313106"/>
        <a:ext cx="1202866" cy="1382606"/>
      </dsp:txXfrm>
    </dsp:sp>
    <dsp:sp modelId="{7E748FB7-7C7B-4913-B566-28EE0FDE6F2B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2962418" y="2018030"/>
        <a:ext cx="1202866" cy="1382606"/>
      </dsp:txXfrm>
    </dsp:sp>
    <dsp:sp modelId="{61C13A8D-E25B-476C-A979-9AB71196367F}">
      <dsp:nvSpPr>
        <dsp:cNvPr id="0" name=""/>
        <dsp:cNvSpPr/>
      </dsp:nvSpPr>
      <dsp:spPr>
        <a:xfrm>
          <a:off x="434867" y="1930041"/>
          <a:ext cx="2169318" cy="1205177"/>
        </a:xfrm>
        <a:prstGeom prst="rect">
          <a:avLst/>
        </a:prstGeom>
        <a:noFill/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FRANCE</a:t>
          </a:r>
        </a:p>
      </dsp:txBody>
      <dsp:txXfrm>
        <a:off x="434867" y="1930041"/>
        <a:ext cx="2169318" cy="1205177"/>
      </dsp:txXfrm>
    </dsp:sp>
    <dsp:sp modelId="{55E7E3DD-C76D-4C7D-B8F4-2880F3DC35DF}">
      <dsp:nvSpPr>
        <dsp:cNvPr id="0" name=""/>
        <dsp:cNvSpPr/>
      </dsp:nvSpPr>
      <dsp:spPr>
        <a:xfrm rot="5400000">
          <a:off x="4460090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4862971" y="2018030"/>
        <a:ext cx="1202866" cy="1382606"/>
      </dsp:txXfrm>
    </dsp:sp>
    <dsp:sp modelId="{3A90E354-6DE7-4FB9-9A7C-A22E3664200A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 </a:t>
          </a:r>
        </a:p>
      </dsp:txBody>
      <dsp:txXfrm rot="-5400000">
        <a:off x="3909687" y="3722953"/>
        <a:ext cx="1202866" cy="1382606"/>
      </dsp:txXfrm>
    </dsp:sp>
    <dsp:sp modelId="{8359868F-4366-40DA-9E74-6F95C755ECE7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IROQUOIS</a:t>
          </a:r>
        </a:p>
      </dsp:txBody>
      <dsp:txXfrm>
        <a:off x="5437901" y="3811668"/>
        <a:ext cx="2241629" cy="1205177"/>
      </dsp:txXfrm>
    </dsp:sp>
    <dsp:sp modelId="{7570486D-10CB-4A69-9374-F373FD1A66FE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12883-AD4B-46A9-98E7-6E92BBE90671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483E0-34A7-439A-97DC-0AD7DC81408B}">
      <dsp:nvSpPr>
        <dsp:cNvPr id="0" name=""/>
        <dsp:cNvSpPr/>
      </dsp:nvSpPr>
      <dsp:spPr>
        <a:xfrm>
          <a:off x="612613" y="2349668"/>
          <a:ext cx="2020887" cy="9237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Russian Mythology in World Politics</a:t>
          </a:r>
        </a:p>
      </dsp:txBody>
      <dsp:txXfrm>
        <a:off x="639669" y="2376724"/>
        <a:ext cx="1966775" cy="869646"/>
      </dsp:txXfrm>
    </dsp:sp>
    <dsp:sp modelId="{E6891BFE-5D35-42A5-85CD-F85B9016900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6D8B6F-BC30-49F3-9B28-3376225D9D55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Russian Mythology in the Post-Soviet Era</a:t>
          </a:r>
        </a:p>
      </dsp:txBody>
      <dsp:txXfrm>
        <a:off x="3399699" y="2389980"/>
        <a:ext cx="1966775" cy="869646"/>
      </dsp:txXfrm>
    </dsp:sp>
    <dsp:sp modelId="{9546422B-0DF4-4533-AED3-B9083BE3B4E1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61CA8C-15F8-4D40-9E21-8B72A5240CCE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Result of Russian Mythology on The Russian Population</a:t>
          </a:r>
        </a:p>
      </dsp:txBody>
      <dsp:txXfrm>
        <a:off x="6133216" y="2389980"/>
        <a:ext cx="1966775" cy="8696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6422B-0DF4-4533-AED3-B9083BE3B4E1}">
      <dsp:nvSpPr>
        <dsp:cNvPr id="0" name=""/>
        <dsp:cNvSpPr/>
      </dsp:nvSpPr>
      <dsp:spPr>
        <a:xfrm flipH="1" flipV="1">
          <a:off x="2659379" y="1896216"/>
          <a:ext cx="45720" cy="214401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61CA8C-15F8-4D40-9E21-8B72A5240CCE}">
      <dsp:nvSpPr>
        <dsp:cNvPr id="0" name=""/>
        <dsp:cNvSpPr/>
      </dsp:nvSpPr>
      <dsp:spPr>
        <a:xfrm>
          <a:off x="2057310" y="1056132"/>
          <a:ext cx="4116292" cy="2823667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9525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 dirty="0">
              <a:solidFill>
                <a:schemeClr val="bg1"/>
              </a:solidFill>
            </a:rPr>
            <a:t>Operation </a:t>
          </a:r>
          <a:r>
            <a:rPr lang="en-CA" sz="5300" kern="1200" dirty="0" err="1">
              <a:solidFill>
                <a:schemeClr val="bg1"/>
              </a:solidFill>
            </a:rPr>
            <a:t>Infektion</a:t>
          </a:r>
          <a:endParaRPr lang="en-CA" sz="5300" kern="1200" dirty="0">
            <a:solidFill>
              <a:schemeClr val="bg1"/>
            </a:solidFill>
          </a:endParaRPr>
        </a:p>
      </dsp:txBody>
      <dsp:txXfrm>
        <a:off x="2140012" y="1138834"/>
        <a:ext cx="3950888" cy="2658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3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1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8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1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4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5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0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0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4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2.jpg"/><Relationship Id="rId3" Type="http://schemas.openxmlformats.org/officeDocument/2006/relationships/image" Target="../media/image20.jpg"/><Relationship Id="rId21" Type="http://schemas.openxmlformats.org/officeDocument/2006/relationships/image" Target="../media/image37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1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0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39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20.jpg"/><Relationship Id="rId21" Type="http://schemas.openxmlformats.org/officeDocument/2006/relationships/image" Target="../media/image38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2" Type="http://schemas.openxmlformats.org/officeDocument/2006/relationships/image" Target="../media/image19.jpg"/><Relationship Id="rId16" Type="http://schemas.openxmlformats.org/officeDocument/2006/relationships/image" Target="../media/image34.jp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1.JPG"/><Relationship Id="rId5" Type="http://schemas.openxmlformats.org/officeDocument/2006/relationships/image" Target="../media/image22.jp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10" Type="http://schemas.openxmlformats.org/officeDocument/2006/relationships/image" Target="../media/image27.jpg"/><Relationship Id="rId19" Type="http://schemas.microsoft.com/office/2007/relationships/hdphoto" Target="../media/hdphoto1.wdp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2.jpg"/><Relationship Id="rId22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20.jpg"/><Relationship Id="rId21" Type="http://schemas.openxmlformats.org/officeDocument/2006/relationships/image" Target="../media/image38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2" Type="http://schemas.openxmlformats.org/officeDocument/2006/relationships/image" Target="../media/image19.jpg"/><Relationship Id="rId16" Type="http://schemas.openxmlformats.org/officeDocument/2006/relationships/image" Target="../media/image34.jp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24" Type="http://schemas.openxmlformats.org/officeDocument/2006/relationships/image" Target="../media/image41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10" Type="http://schemas.openxmlformats.org/officeDocument/2006/relationships/image" Target="../media/image28.jpg"/><Relationship Id="rId19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0.jpg"/><Relationship Id="rId21" Type="http://schemas.openxmlformats.org/officeDocument/2006/relationships/image" Target="../media/image40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microsoft.com/office/2007/relationships/hdphoto" Target="../media/hdphoto1.wdp"/><Relationship Id="rId2" Type="http://schemas.openxmlformats.org/officeDocument/2006/relationships/image" Target="../media/image19.jpg"/><Relationship Id="rId16" Type="http://schemas.openxmlformats.org/officeDocument/2006/relationships/image" Target="../media/image36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24" Type="http://schemas.openxmlformats.org/officeDocument/2006/relationships/image" Target="../media/image23.jp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23" Type="http://schemas.openxmlformats.org/officeDocument/2006/relationships/image" Target="../media/image42.jpg"/><Relationship Id="rId10" Type="http://schemas.openxmlformats.org/officeDocument/2006/relationships/image" Target="../media/image29.jpg"/><Relationship Id="rId19" Type="http://schemas.openxmlformats.org/officeDocument/2006/relationships/image" Target="../media/image38.jpg"/><Relationship Id="rId4" Type="http://schemas.openxmlformats.org/officeDocument/2006/relationships/image" Target="../media/image22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Relationship Id="rId22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20.jpg"/><Relationship Id="rId21" Type="http://schemas.openxmlformats.org/officeDocument/2006/relationships/image" Target="../media/image38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2" Type="http://schemas.openxmlformats.org/officeDocument/2006/relationships/image" Target="../media/image19.jpg"/><Relationship Id="rId16" Type="http://schemas.openxmlformats.org/officeDocument/2006/relationships/image" Target="../media/image34.jp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24" Type="http://schemas.openxmlformats.org/officeDocument/2006/relationships/image" Target="../media/image41.JPG"/><Relationship Id="rId5" Type="http://schemas.openxmlformats.org/officeDocument/2006/relationships/image" Target="../media/image22.jp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10" Type="http://schemas.openxmlformats.org/officeDocument/2006/relationships/image" Target="../media/image28.jpg"/><Relationship Id="rId19" Type="http://schemas.microsoft.com/office/2007/relationships/hdphoto" Target="../media/hdphoto1.wdp"/><Relationship Id="rId4" Type="http://schemas.openxmlformats.org/officeDocument/2006/relationships/image" Target="../media/image21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D886-5579-491B-8FB8-0CC978F7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203005"/>
            <a:ext cx="8679915" cy="1748729"/>
          </a:xfrm>
        </p:spPr>
        <p:txBody>
          <a:bodyPr/>
          <a:lstStyle/>
          <a:p>
            <a:r>
              <a:rPr lang="en-CA" b="1" dirty="0">
                <a:latin typeface="Aharoni" panose="020B0604020202020204" pitchFamily="2" charset="-79"/>
                <a:cs typeface="Aharoni" panose="020B0604020202020204" pitchFamily="2" charset="-79"/>
              </a:rPr>
              <a:t>Mythology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94A6A-F6D6-436B-8020-C1FC21DB6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5725" y="2951734"/>
            <a:ext cx="8673427" cy="1322587"/>
          </a:xfrm>
        </p:spPr>
        <p:txBody>
          <a:bodyPr/>
          <a:lstStyle/>
          <a:p>
            <a:r>
              <a:rPr lang="en-CA" dirty="0"/>
              <a:t>FROM A RUSSIAN PERSPECTIVE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4147C5D7-00F7-44A4-8473-2B982175D3F5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3DBFDD94-3234-4352-B0A8-D526495E5301}"/>
              </a:ext>
            </a:extLst>
          </p:cNvPr>
          <p:cNvSpPr/>
          <p:nvPr/>
        </p:nvSpPr>
        <p:spPr>
          <a:xfrm rot="8441288">
            <a:off x="-2145162" y="758281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5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610" y="164734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649" y="164734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2310" y="1596293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381" y="1687402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2325" y="6175317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9342" y="16874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4933" y="16874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1697" y="1687401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240" y="168740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09303" y="16874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19420" y="168740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53004" y="16874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83073" y="1607291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716670" y="1596292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98047" y="1750420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22733" y="1687401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34089" y="6175318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3510" y="1687402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71581776" y="1607292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83266" y="1687401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592977" y="1647347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23366" y="1687402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30408" y="1733328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301401" y="1607292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3" name="Diagonal Stripe 52">
            <a:extLst>
              <a:ext uri="{FF2B5EF4-FFF2-40B4-BE49-F238E27FC236}">
                <a16:creationId xmlns:a16="http://schemas.microsoft.com/office/drawing/2014/main" id="{F780ECB8-512E-4901-A390-9E3C5C1055EC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4" name="Diagonal Stripe 53">
            <a:extLst>
              <a:ext uri="{FF2B5EF4-FFF2-40B4-BE49-F238E27FC236}">
                <a16:creationId xmlns:a16="http://schemas.microsoft.com/office/drawing/2014/main" id="{787D31A0-FA24-436E-A79C-33543B0523F7}"/>
              </a:ext>
            </a:extLst>
          </p:cNvPr>
          <p:cNvSpPr/>
          <p:nvPr/>
        </p:nvSpPr>
        <p:spPr>
          <a:xfrm rot="8441288">
            <a:off x="-2169769" y="7052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9C979-9EA3-4F70-A645-A63CB932370A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CAPTURING OF </a:t>
            </a:r>
            <a:br>
              <a:rPr lang="en-US" sz="2400" dirty="0"/>
            </a:br>
            <a:r>
              <a:rPr lang="en-US" sz="2400" dirty="0"/>
              <a:t>THE CERYNEIAN HIND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06929-2D3E-4C45-8027-34FDA5105B8C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FC94D1-BA42-4E5A-B25B-99C75894EE0B}"/>
              </a:ext>
            </a:extLst>
          </p:cNvPr>
          <p:cNvSpPr txBox="1"/>
          <p:nvPr/>
        </p:nvSpPr>
        <p:spPr>
          <a:xfrm>
            <a:off x="1655942" y="534431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262468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9210" y="168740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249" y="168740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6910" y="1636347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3981" y="1727456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25" y="6215371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3942" y="172745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932" y="172745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6297" y="1727455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20502" y="180756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3903" y="172745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04020" y="172745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37604" y="172745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67673" y="1647345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01270" y="1636346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82647" y="1790474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292667" y="1727455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18689" y="6215372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68110" y="1727456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62666376" y="1647346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5952" y="1707428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77577" y="1687401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207966" y="1727456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315008" y="1773382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386001" y="1647346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CC341AE4-52C6-485B-9DA3-52F5C3B4FE37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Diagonal Stripe 30">
            <a:extLst>
              <a:ext uri="{FF2B5EF4-FFF2-40B4-BE49-F238E27FC236}">
                <a16:creationId xmlns:a16="http://schemas.microsoft.com/office/drawing/2014/main" id="{070C77A6-DF07-4C1A-8F56-BE5E9560F7A2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7AED3-5354-45E2-81CE-A1D39896AC82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CAPTURE OF THE </a:t>
            </a:r>
            <a:br>
              <a:rPr lang="en-US" sz="2400" dirty="0"/>
            </a:br>
            <a:r>
              <a:rPr lang="en-US" sz="2400" dirty="0"/>
              <a:t>ERYMANTHIAN BOAR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3E9737-9921-4BF6-A540-A744FCD4F15B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CD6965-1EC4-4D83-A125-08CD848A29F8}"/>
              </a:ext>
            </a:extLst>
          </p:cNvPr>
          <p:cNvSpPr txBox="1"/>
          <p:nvPr/>
        </p:nvSpPr>
        <p:spPr>
          <a:xfrm>
            <a:off x="1655942" y="534431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37964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07" y="178753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1646" y="178753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307" y="1736485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6378" y="1827594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9322" y="6315509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6339" y="182759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27070" y="1707428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8694" y="1827593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818105" y="19077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7936" y="162731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6417" y="182759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40001" y="182759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6021" y="1627317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3667" y="1736484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85044" y="1890612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3990270" y="1827593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21086" y="6315510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70507" y="1827594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54968773" y="1747484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6758737" y="1707427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979974" y="1787539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510363" y="1827594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17405" y="1873520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688398" y="1747484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6EDF9859-094E-4EB5-9EB5-75FBC262F951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Diagonal Stripe 30">
            <a:extLst>
              <a:ext uri="{FF2B5EF4-FFF2-40B4-BE49-F238E27FC236}">
                <a16:creationId xmlns:a16="http://schemas.microsoft.com/office/drawing/2014/main" id="{D39DDD20-5A31-45D2-A0EB-F2CC9EAEAEF6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1EB34D-BEA3-4F24-821C-DC8201EFD5D8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OBTAINING THE GIRDLE </a:t>
            </a:r>
            <a:br>
              <a:rPr lang="en-US" sz="2400" dirty="0"/>
            </a:br>
            <a:r>
              <a:rPr lang="en-US" sz="2400" dirty="0"/>
              <a:t>OF HIPPOLYTA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AE1571-26E6-4890-B709-994A254C1F8D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96AE5-27D3-4C7E-B47D-C2C5B1B862DB}"/>
              </a:ext>
            </a:extLst>
          </p:cNvPr>
          <p:cNvSpPr txBox="1"/>
          <p:nvPr/>
        </p:nvSpPr>
        <p:spPr>
          <a:xfrm>
            <a:off x="1655942" y="534431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337245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2723" y="175921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762" y="175921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423" y="1708160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7494" y="1799269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0438" y="6287184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004" y="173918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103732" y="159899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9810" y="1799268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194767" y="179926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454244" y="159899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77533" y="179927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11117" y="179926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306892" y="1518884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74783" y="1708159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56160" y="1862287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5366932" y="1719160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92202" y="6287185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0653" y="1799269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46439889" y="1719159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8135399" y="1598994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51090" y="1759214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81479" y="1799269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088521" y="1845195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159514" y="1719159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A4E2C0FB-E87C-4336-B5FB-BA4A8432599B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DA0833B6-393D-4FFA-A852-7A5067803C6E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844BE0-F2B3-4EBB-ACBA-0209D2492895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STEALING THE APPLES </a:t>
            </a:r>
            <a:br>
              <a:rPr lang="en-US" sz="2400" dirty="0"/>
            </a:br>
            <a:r>
              <a:rPr lang="en-US" sz="2400" dirty="0"/>
              <a:t>OF THE HESPERIDES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1AFB8-EC30-4631-9FDE-2E56CD4EC076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6B568-22A1-46A6-9CF1-A5AA9D0983DE}"/>
              </a:ext>
            </a:extLst>
          </p:cNvPr>
          <p:cNvSpPr txBox="1"/>
          <p:nvPr/>
        </p:nvSpPr>
        <p:spPr>
          <a:xfrm>
            <a:off x="1655942" y="534431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3519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229" y="16615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268" y="166150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929" y="1610448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33" y="1701556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0944" y="6189472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6250" y="170742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083226" y="15012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00316" y="1701556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174261" y="170155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433738" y="15012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98039" y="1701558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31623" y="170155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286386" y="1421172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95289" y="1610447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76666" y="1764575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346426" y="1621448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912708" y="6189473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112082" y="1707427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38460395" y="1621447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6114893" y="1501282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471596" y="1661502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72082" y="1707427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09027" y="1747483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180020" y="1621447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624AEDB0-94C1-475E-AEB8-BF7DD3AE7123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3BCF81E7-0F4A-4EAF-A1DF-1F05EFE52FC6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D52FF-0EDC-41D7-9F77-651B9DED48F5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SLAYING OF THE NINE </a:t>
            </a:r>
            <a:br>
              <a:rPr lang="en-US" sz="2400" dirty="0"/>
            </a:br>
            <a:r>
              <a:rPr lang="en-US" sz="2400" dirty="0"/>
              <a:t>HEADED LERNAEAN HYDRA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A5B9CA-02C6-44A7-9C54-CA3B20ABC260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F1006D-6C40-4BB1-9A0A-55355963B4A2}"/>
              </a:ext>
            </a:extLst>
          </p:cNvPr>
          <p:cNvSpPr txBox="1"/>
          <p:nvPr/>
        </p:nvSpPr>
        <p:spPr>
          <a:xfrm>
            <a:off x="1655942" y="534431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424987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029" y="166150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068" y="166150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729" y="1610449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60800" y="1667372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7744" y="6189473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639450" y="1707428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906426" y="150128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77116" y="1701557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997461" y="1701558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0256938" y="150128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4756" y="17215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08423" y="1701558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4109586" y="1421173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72089" y="1610448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53466" y="1764576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1169626" y="1621449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89508" y="6189474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935282" y="1707428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30637195" y="1621448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3938093" y="1501283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48396" y="1661503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6986815" y="1667372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78042" y="1721584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56820" y="1621448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ED5F3A26-12BC-475B-8EB2-FB68E6970267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B013D542-E396-4B9F-B06E-93643199B344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C44A49-92E5-40BF-9EC8-13B57C5E69B3}"/>
              </a:ext>
            </a:extLst>
          </p:cNvPr>
          <p:cNvSpPr txBox="1"/>
          <p:nvPr/>
        </p:nvSpPr>
        <p:spPr>
          <a:xfrm>
            <a:off x="3775880" y="266456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SLAYING THE NEMEAN LION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5FF091-D4D3-40A3-9F25-C1FDCAB9F165}"/>
              </a:ext>
            </a:extLst>
          </p:cNvPr>
          <p:cNvSpPr txBox="1"/>
          <p:nvPr/>
        </p:nvSpPr>
        <p:spPr>
          <a:xfrm>
            <a:off x="5777776" y="535847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109C3-3809-42A0-B78F-4437FD0D0B7F}"/>
              </a:ext>
            </a:extLst>
          </p:cNvPr>
          <p:cNvSpPr txBox="1"/>
          <p:nvPr/>
        </p:nvSpPr>
        <p:spPr>
          <a:xfrm>
            <a:off x="1126808" y="5528985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61618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563" y="172745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458" y="177338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1119" y="1722326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037410" y="1779249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134" y="6301350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816060" y="181930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083036" y="161316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00506" y="1813434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174071" y="181343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8433548" y="161316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60971" y="172745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31813" y="181343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2286196" y="1533050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95479" y="1722325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76856" y="1876453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9346236" y="1733326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12898" y="6301351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111892" y="1819305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22460585" y="1733325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2114703" y="1613160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71786" y="1773380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163425" y="1779249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649983" y="1773380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26277" y="1773380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C6E7A94E-8976-49AA-AD02-6605D88BCF12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26E42876-E37C-4711-94D4-EF7E0DCA3885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059E7-1D6E-4D45-B426-77804717FA29}"/>
              </a:ext>
            </a:extLst>
          </p:cNvPr>
          <p:cNvSpPr txBox="1"/>
          <p:nvPr/>
        </p:nvSpPr>
        <p:spPr>
          <a:xfrm>
            <a:off x="3775880" y="266456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CAPTURE THE CRETAN BULL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61D4D6-1D8F-4E59-BCE0-52E9B13BD57C}"/>
              </a:ext>
            </a:extLst>
          </p:cNvPr>
          <p:cNvSpPr txBox="1"/>
          <p:nvPr/>
        </p:nvSpPr>
        <p:spPr>
          <a:xfrm>
            <a:off x="6369583" y="533893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1F2A9-25FD-4421-B9D4-91599B60D80A}"/>
              </a:ext>
            </a:extLst>
          </p:cNvPr>
          <p:cNvSpPr txBox="1"/>
          <p:nvPr/>
        </p:nvSpPr>
        <p:spPr>
          <a:xfrm>
            <a:off x="1176852" y="5523601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262280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9357" y="166150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72" y="1747482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3943" y="1656374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954586" y="1713297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958" y="6235398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733236" y="175335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9000212" y="154720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83330" y="1747482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6091247" y="17474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350724" y="1547209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478147" y="166150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14637" y="17474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2203372" y="1467098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78303" y="1656373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59680" y="1810501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9263412" y="1667374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995722" y="6235399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029068" y="1753353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055" r="11546"/>
          <a:stretch/>
        </p:blipFill>
        <p:spPr>
          <a:xfrm>
            <a:off x="12543409" y="1667373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52031879" y="1547208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19048" y="1810501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5080601" y="1713297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6567159" y="1707428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6362566" y="1621448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D3791EBD-EC68-49BC-8DE2-398F42AB3D19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ED2A19CA-654C-45F1-83F6-53A6DBFBBFD8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A781C-E1A8-4CF4-8A61-5654F49FC430}"/>
              </a:ext>
            </a:extLst>
          </p:cNvPr>
          <p:cNvSpPr txBox="1"/>
          <p:nvPr/>
        </p:nvSpPr>
        <p:spPr>
          <a:xfrm>
            <a:off x="3775880" y="266456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SLAYING OF THE</a:t>
            </a:r>
            <a:br>
              <a:rPr lang="en-US" sz="2400" dirty="0"/>
            </a:br>
            <a:r>
              <a:rPr lang="en-US" sz="2400" dirty="0"/>
              <a:t> STYPHALIAN BIRDS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D3C05-DF61-4412-AB25-8707D4ADEE91}"/>
              </a:ext>
            </a:extLst>
          </p:cNvPr>
          <p:cNvSpPr txBox="1"/>
          <p:nvPr/>
        </p:nvSpPr>
        <p:spPr>
          <a:xfrm>
            <a:off x="6068941" y="5385102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ABCF4C-62FF-4E1C-912C-A5835D2B695B}"/>
              </a:ext>
            </a:extLst>
          </p:cNvPr>
          <p:cNvSpPr txBox="1"/>
          <p:nvPr/>
        </p:nvSpPr>
        <p:spPr>
          <a:xfrm>
            <a:off x="1724789" y="5432218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</p:spTree>
    <p:extLst>
      <p:ext uri="{BB962C8B-B14F-4D97-AF65-F5344CB8AC3E}">
        <p14:creationId xmlns:p14="http://schemas.microsoft.com/office/powerpoint/2010/main" val="423515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58956" y="162120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3317" y="166713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947" y="1681786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44185" y="1672999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7962" y="6260810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22835" y="171305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689811" y="150691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7334" y="1772894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6780846" y="170718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9040323" y="150691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167746" y="162120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892971" y="1426800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2307" y="1681785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43684" y="1835913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69953011" y="1627076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79726" y="6260811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718667" y="1713055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055" r="11546"/>
          <a:stretch/>
        </p:blipFill>
        <p:spPr>
          <a:xfrm>
            <a:off x="1795986" y="1752866"/>
            <a:ext cx="4529303" cy="33974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62721478" y="1506910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7134989" y="1667130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5770200" y="1672999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7256758" y="1667130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7052165" y="1581150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71AF4CDC-EF81-4CE5-9064-D35D7AC4A835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5A3D1045-D07F-4643-B028-2055223727C9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E607E-BFB3-45CD-82BE-2362417A93D5}"/>
              </a:ext>
            </a:extLst>
          </p:cNvPr>
          <p:cNvSpPr txBox="1"/>
          <p:nvPr/>
        </p:nvSpPr>
        <p:spPr>
          <a:xfrm>
            <a:off x="3775881" y="453204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STEAL THE MARES OF DIOMEDES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61E208-E69A-4583-AB10-D9506CE81BD7}"/>
              </a:ext>
            </a:extLst>
          </p:cNvPr>
          <p:cNvSpPr txBox="1"/>
          <p:nvPr/>
        </p:nvSpPr>
        <p:spPr>
          <a:xfrm>
            <a:off x="6941349" y="5339892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9EB2E-0597-4953-BA6B-FDA38CB0B2C0}"/>
              </a:ext>
            </a:extLst>
          </p:cNvPr>
          <p:cNvSpPr txBox="1"/>
          <p:nvPr/>
        </p:nvSpPr>
        <p:spPr>
          <a:xfrm>
            <a:off x="1770054" y="5544072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4B107A-22B6-4A40-BBED-7483DF99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14" y="2137404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1690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54156" y="148576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58517" y="153168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39385" y="1537554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F7DA1-B449-4716-93F1-FA5C0FFD1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8680" y="2051638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18035" y="157761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085011" y="137146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882" y="1571740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9176046" y="157174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435523" y="137146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6562946" y="148576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19763" y="157198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88171" y="1291355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85377" y="1960529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815" y="1571741"/>
            <a:ext cx="3734838" cy="35831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2348211" y="1491631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60444" y="2051639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113867" y="1577610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055" r="11546"/>
          <a:stretch/>
        </p:blipFill>
        <p:spPr>
          <a:xfrm>
            <a:off x="-8690991" y="1491873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75116678" y="1371465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9530189" y="1531685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48165400" y="1537554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9651958" y="1531685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29447365" y="1445705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C39C495E-8178-4FF5-80A6-6A5C2A69EE29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65CA111D-F3FE-4D95-A2AD-696CA26CD6B6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DCDBB-4157-4CED-82AD-4CD94925CF02}"/>
              </a:ext>
            </a:extLst>
          </p:cNvPr>
          <p:cNvSpPr txBox="1"/>
          <p:nvPr/>
        </p:nvSpPr>
        <p:spPr>
          <a:xfrm>
            <a:off x="3775880" y="266456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CAPTURING CERBERUS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FBDE21-E2E5-484C-9F57-622D9A694883}"/>
              </a:ext>
            </a:extLst>
          </p:cNvPr>
          <p:cNvSpPr txBox="1"/>
          <p:nvPr/>
        </p:nvSpPr>
        <p:spPr>
          <a:xfrm>
            <a:off x="5835444" y="534432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601AB-B1DE-42F2-AE52-77DC9EB8EFCB}"/>
              </a:ext>
            </a:extLst>
          </p:cNvPr>
          <p:cNvSpPr txBox="1"/>
          <p:nvPr/>
        </p:nvSpPr>
        <p:spPr>
          <a:xfrm>
            <a:off x="591114" y="5344320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83E4D6B-9E91-4F85-9400-449DAB74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6520" y="1768070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6866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540937-A160-451A-8BE9-19CBCABA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759888"/>
              </p:ext>
            </p:extLst>
          </p:nvPr>
        </p:nvGraphicFramePr>
        <p:xfrm>
          <a:off x="174171" y="7523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1F9CE0F-E851-4B2F-8D41-802003EB5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931954"/>
              </p:ext>
            </p:extLst>
          </p:nvPr>
        </p:nvGraphicFramePr>
        <p:xfrm>
          <a:off x="4870490" y="68700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049ED2B4-3696-4E0E-B119-5D4478E838B7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044BF610-4A90-4D30-86FE-73D38A1AC854}"/>
              </a:ext>
            </a:extLst>
          </p:cNvPr>
          <p:cNvSpPr/>
          <p:nvPr/>
        </p:nvSpPr>
        <p:spPr>
          <a:xfrm rot="8441288">
            <a:off x="-2145162" y="758281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1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63756" y="152719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68117" y="1573115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348985" y="1578984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127635" y="161904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394611" y="141289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37466" y="1678879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485646" y="161317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4745123" y="141289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9872546" y="1527190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829363" y="1613413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597771" y="1332785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3918" y="2001960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461116" y="1741898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5657811" y="1533061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423467" y="1619040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055" r="11546"/>
          <a:stretch/>
        </p:blipFill>
        <p:spPr>
          <a:xfrm>
            <a:off x="-22000591" y="1533303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8426278" y="1412895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2839789" y="1573115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61475000" y="1578984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52961558" y="1573115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42756965" y="1487135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C37D13BB-DB59-4E99-9433-2C40EF78416D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25D50073-8B64-4467-8899-395ADCC4036D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B087D7-BF99-4F80-BD49-D93042BECB9E}"/>
              </a:ext>
            </a:extLst>
          </p:cNvPr>
          <p:cNvSpPr txBox="1"/>
          <p:nvPr/>
        </p:nvSpPr>
        <p:spPr>
          <a:xfrm>
            <a:off x="3775881" y="331849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CATTLE OF GERYON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123E40-3A03-4095-A71C-210570A0ACA8}"/>
              </a:ext>
            </a:extLst>
          </p:cNvPr>
          <p:cNvSpPr txBox="1"/>
          <p:nvPr/>
        </p:nvSpPr>
        <p:spPr>
          <a:xfrm>
            <a:off x="6451417" y="5261981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4DDC58-D71A-49AE-BBAA-B9DF1BB183C3}"/>
              </a:ext>
            </a:extLst>
          </p:cNvPr>
          <p:cNvSpPr txBox="1"/>
          <p:nvPr/>
        </p:nvSpPr>
        <p:spPr>
          <a:xfrm>
            <a:off x="1100345" y="5425227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889090-C194-4145-9C67-94D978DF7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72446" y="182952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A3491E-5EA6-4789-BB14-DAFFA2275F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3035" y="2001960"/>
            <a:ext cx="4531149" cy="2930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9153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9D4A6-F80A-4E0A-B10C-46BBB66B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1760" y="140509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BA46D-36C7-4288-997E-0B05C9C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6121" y="145101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3F4B2-8644-4C07-AE3F-38CE0AAB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06587" y="1879861"/>
            <a:ext cx="4433711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B9EF-BFEA-4F01-9843-468FF42B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506989" y="1456885"/>
            <a:ext cx="2367234" cy="3443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EF0C3-5D47-450B-B6DC-27A7566F4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285639" y="149694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8CB1-DC06-41D4-830D-4CB2C1585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8552615" y="129079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2BA0C-4E77-4E3A-BE0B-0F5DAC38B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95470" y="1556780"/>
            <a:ext cx="5686227" cy="3583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05E649-74A0-4F5C-BBA4-37636C0C8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5643650" y="149107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91CD4-EFC1-434F-BE55-988869FCC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7903127" y="1290797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9F2ED4-07B8-48D4-8398-238B25DF53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030550" y="1405091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2ADC8-3E7E-477F-9B54-92893337FB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987367" y="1491314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DBEC8-F512-4A0D-B03C-072F934D03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1755775" y="1210686"/>
            <a:ext cx="2458044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FB9B7F-C3C0-44EF-A20F-377D8A2B84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382227" y="1879860"/>
            <a:ext cx="4529303" cy="2854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F30326-865D-4342-8CC1-BEA6D887CF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619120" y="1619799"/>
            <a:ext cx="3734838" cy="335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DA66A1-A3CB-4E20-ABCD-A3AEA53667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8815815" y="1410962"/>
            <a:ext cx="2458044" cy="3483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4D9181-9B3F-4E8C-8019-45B1D08550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018" y="2044668"/>
            <a:ext cx="4531147" cy="29303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456724-7968-4E9B-8196-F276A97BE5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77" b="96053" l="5430" r="96833">
                        <a14:foregroundMark x1="84163" y1="62281" x2="80543" y2="39474"/>
                        <a14:foregroundMark x1="80543" y1="39474" x2="67421" y2="23246"/>
                        <a14:foregroundMark x1="67421" y1="23246" x2="47964" y2="13158"/>
                        <a14:foregroundMark x1="47964" y1="13158" x2="24887" y2="14474"/>
                        <a14:foregroundMark x1="24887" y1="14474" x2="14480" y2="31140"/>
                        <a14:foregroundMark x1="14480" y1="31140" x2="12670" y2="47368"/>
                        <a14:foregroundMark x1="12670" y1="47368" x2="28959" y2="82895"/>
                        <a14:foregroundMark x1="28959" y1="82895" x2="52036" y2="86404"/>
                        <a14:foregroundMark x1="52036" y1="86404" x2="93665" y2="70614"/>
                        <a14:foregroundMark x1="93665" y1="70614" x2="84163" y2="55702"/>
                        <a14:foregroundMark x1="84163" y1="55702" x2="81448" y2="53070"/>
                        <a14:foregroundMark x1="96833" y1="56579" x2="97285" y2="32895"/>
                        <a14:foregroundMark x1="61991" y1="7895" x2="38914" y2="7456"/>
                        <a14:foregroundMark x1="5430" y1="40789" x2="8145" y2="59649"/>
                        <a14:foregroundMark x1="24887" y1="89035" x2="42081" y2="96053"/>
                        <a14:foregroundMark x1="42081" y1="96053" x2="61538" y2="96491"/>
                        <a14:foregroundMark x1="61538" y1="96491" x2="80543" y2="87281"/>
                        <a14:foregroundMark x1="29864" y1="7895" x2="48869" y2="4825"/>
                        <a14:foregroundMark x1="48869" y1="4825" x2="66968" y2="10526"/>
                        <a14:foregroundMark x1="66968" y1="10526" x2="66968" y2="10526"/>
                        <a14:foregroundMark x1="33032" y1="3947" x2="53394" y2="877"/>
                        <a14:foregroundMark x1="53394" y1="877" x2="55204" y2="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581471" y="1496941"/>
            <a:ext cx="2590857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B6A4489-BDB1-4112-81BD-4A225715AC7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055" r="11546"/>
          <a:stretch/>
        </p:blipFill>
        <p:spPr>
          <a:xfrm>
            <a:off x="-35158595" y="1411204"/>
            <a:ext cx="2541390" cy="3523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48494C-61C4-4996-8D9E-2FCF132902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01584282" y="1290796"/>
            <a:ext cx="2392961" cy="34030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3B5ABA-836F-40D7-85D1-88A414822A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5997793" y="1451016"/>
            <a:ext cx="254139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855097-4E59-4C78-98AD-1E0ECD27CE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74633004" y="1456885"/>
            <a:ext cx="2458043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7CE03D-4ACA-4B48-8D22-E7E81B0509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66119562" y="1451016"/>
            <a:ext cx="2137773" cy="34431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061F74D-D13B-4A11-AFB1-4A04F95FCB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55914969" y="1365036"/>
            <a:ext cx="2541390" cy="34831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0671A874-F02F-4721-AB5A-82C3A556E111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93CB7B78-0D35-4E3E-B3F6-DB0BC6ABA568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CDF7A-5DFC-4AE0-A552-B5687CF7232F}"/>
              </a:ext>
            </a:extLst>
          </p:cNvPr>
          <p:cNvSpPr txBox="1"/>
          <p:nvPr/>
        </p:nvSpPr>
        <p:spPr>
          <a:xfrm>
            <a:off x="3775880" y="266456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CLEANING THE STABLES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1BC370-ADBF-4DA9-B33B-043AE1A53B31}"/>
              </a:ext>
            </a:extLst>
          </p:cNvPr>
          <p:cNvSpPr txBox="1"/>
          <p:nvPr/>
        </p:nvSpPr>
        <p:spPr>
          <a:xfrm>
            <a:off x="6505580" y="5159652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Painting by Anonymous </a:t>
            </a:r>
            <a:br>
              <a:rPr lang="en-US" sz="2400" dirty="0"/>
            </a:br>
            <a:r>
              <a:rPr lang="en-US" sz="2400" dirty="0"/>
              <a:t>Organization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D505F-E7F8-4719-B8A2-91DEED2EC853}"/>
              </a:ext>
            </a:extLst>
          </p:cNvPr>
          <p:cNvSpPr txBox="1"/>
          <p:nvPr/>
        </p:nvSpPr>
        <p:spPr>
          <a:xfrm>
            <a:off x="1373471" y="5253868"/>
            <a:ext cx="46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Herculean Original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71B16E-77FB-4E8B-AE64-F8890DE8F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3342" y="1365036"/>
            <a:ext cx="2366280" cy="34431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1283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F8B09AA-2F04-4925-BDD9-8F6639191AF5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5FD0A8-AB2E-43AF-A855-6C13B890DDAD}"/>
              </a:ext>
            </a:extLst>
          </p:cNvPr>
          <p:cNvSpPr/>
          <p:nvPr/>
        </p:nvSpPr>
        <p:spPr>
          <a:xfrm>
            <a:off x="3784861" y="687001"/>
            <a:ext cx="1856777" cy="2134227"/>
          </a:xfrm>
          <a:custGeom>
            <a:avLst/>
            <a:gdLst>
              <a:gd name="connsiteX0" fmla="*/ 0 w 2134227"/>
              <a:gd name="connsiteY0" fmla="*/ 928389 h 1856777"/>
              <a:gd name="connsiteX1" fmla="*/ 464194 w 2134227"/>
              <a:gd name="connsiteY1" fmla="*/ 0 h 1856777"/>
              <a:gd name="connsiteX2" fmla="*/ 1670033 w 2134227"/>
              <a:gd name="connsiteY2" fmla="*/ 0 h 1856777"/>
              <a:gd name="connsiteX3" fmla="*/ 2134227 w 2134227"/>
              <a:gd name="connsiteY3" fmla="*/ 928389 h 1856777"/>
              <a:gd name="connsiteX4" fmla="*/ 1670033 w 2134227"/>
              <a:gd name="connsiteY4" fmla="*/ 1856777 h 1856777"/>
              <a:gd name="connsiteX5" fmla="*/ 464194 w 2134227"/>
              <a:gd name="connsiteY5" fmla="*/ 1856777 h 1856777"/>
              <a:gd name="connsiteX6" fmla="*/ 0 w 2134227"/>
              <a:gd name="connsiteY6" fmla="*/ 928389 h 18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4227" h="1856777">
                <a:moveTo>
                  <a:pt x="1067113" y="0"/>
                </a:moveTo>
                <a:lnTo>
                  <a:pt x="2134226" y="403849"/>
                </a:lnTo>
                <a:lnTo>
                  <a:pt x="2134226" y="1452928"/>
                </a:lnTo>
                <a:lnTo>
                  <a:pt x="1067113" y="1856777"/>
                </a:lnTo>
                <a:lnTo>
                  <a:pt x="1" y="1452928"/>
                </a:lnTo>
                <a:lnTo>
                  <a:pt x="1" y="403849"/>
                </a:lnTo>
                <a:lnTo>
                  <a:pt x="1067113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 t="-1000" b="-1000"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998" tIns="580234" rIns="536998" bIns="580234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65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88BF7D-C12D-4AAC-899F-D9F13E931FDD}"/>
              </a:ext>
            </a:extLst>
          </p:cNvPr>
          <p:cNvSpPr/>
          <p:nvPr/>
        </p:nvSpPr>
        <p:spPr>
          <a:xfrm>
            <a:off x="216338" y="1113846"/>
            <a:ext cx="2381797" cy="1280536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2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A845B-A274-4E70-9DC0-E9F0F6A6A71C}"/>
              </a:ext>
            </a:extLst>
          </p:cNvPr>
          <p:cNvSpPr/>
          <p:nvPr/>
        </p:nvSpPr>
        <p:spPr>
          <a:xfrm>
            <a:off x="1779541" y="687001"/>
            <a:ext cx="1856777" cy="2134227"/>
          </a:xfrm>
          <a:custGeom>
            <a:avLst/>
            <a:gdLst>
              <a:gd name="connsiteX0" fmla="*/ 0 w 2134227"/>
              <a:gd name="connsiteY0" fmla="*/ 928389 h 1856777"/>
              <a:gd name="connsiteX1" fmla="*/ 464194 w 2134227"/>
              <a:gd name="connsiteY1" fmla="*/ 0 h 1856777"/>
              <a:gd name="connsiteX2" fmla="*/ 1670033 w 2134227"/>
              <a:gd name="connsiteY2" fmla="*/ 0 h 1856777"/>
              <a:gd name="connsiteX3" fmla="*/ 2134227 w 2134227"/>
              <a:gd name="connsiteY3" fmla="*/ 928389 h 1856777"/>
              <a:gd name="connsiteX4" fmla="*/ 1670033 w 2134227"/>
              <a:gd name="connsiteY4" fmla="*/ 1856777 h 1856777"/>
              <a:gd name="connsiteX5" fmla="*/ 464194 w 2134227"/>
              <a:gd name="connsiteY5" fmla="*/ 1856777 h 1856777"/>
              <a:gd name="connsiteX6" fmla="*/ 0 w 2134227"/>
              <a:gd name="connsiteY6" fmla="*/ 928389 h 18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4227" h="1856777">
                <a:moveTo>
                  <a:pt x="1067113" y="0"/>
                </a:moveTo>
                <a:lnTo>
                  <a:pt x="2134226" y="403849"/>
                </a:lnTo>
                <a:lnTo>
                  <a:pt x="2134226" y="1452928"/>
                </a:lnTo>
                <a:lnTo>
                  <a:pt x="1067113" y="1856777"/>
                </a:lnTo>
                <a:lnTo>
                  <a:pt x="1" y="1452928"/>
                </a:lnTo>
                <a:lnTo>
                  <a:pt x="1" y="403849"/>
                </a:lnTo>
                <a:lnTo>
                  <a:pt x="1067113" y="0"/>
                </a:lnTo>
                <a:close/>
              </a:path>
            </a:pathLst>
          </a:custGeom>
          <a:blipFill rotWithShape="0">
            <a:blip r:embed="rId3"/>
            <a:srcRect/>
            <a:stretch>
              <a:fillRect t="-12000" b="-12000"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48" tIns="332584" rIns="289348" bIns="33258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A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91A66B-6FB1-48A4-8474-486072357078}"/>
              </a:ext>
            </a:extLst>
          </p:cNvPr>
          <p:cNvSpPr/>
          <p:nvPr/>
        </p:nvSpPr>
        <p:spPr>
          <a:xfrm>
            <a:off x="4380928" y="46733"/>
            <a:ext cx="3430144" cy="116791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4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 Arthur</a:t>
            </a:r>
            <a:br>
              <a:rPr lang="en-CA" sz="4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2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ENGLAND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FF30EF-FBF1-4DBC-AD74-403062DB23DE}"/>
              </a:ext>
            </a:extLst>
          </p:cNvPr>
          <p:cNvSpPr/>
          <p:nvPr/>
        </p:nvSpPr>
        <p:spPr>
          <a:xfrm>
            <a:off x="2920611" y="5003081"/>
            <a:ext cx="2920634" cy="116791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4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Excalibur</a:t>
            </a:r>
            <a:endParaRPr lang="en-CA" sz="4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D098C8-A238-4C80-ADEB-E218D15EF2D2}"/>
              </a:ext>
            </a:extLst>
          </p:cNvPr>
          <p:cNvSpPr/>
          <p:nvPr/>
        </p:nvSpPr>
        <p:spPr>
          <a:xfrm>
            <a:off x="6350755" y="5003081"/>
            <a:ext cx="2920634" cy="116791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Knights of the Round Table</a:t>
            </a:r>
            <a:endParaRPr lang="en-CA" sz="3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7F5975A1-26C8-46A6-BEF8-36F87D3E25D9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27B3B42B-6975-4EF8-BA90-60C7A91EF7A7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-0.00301 L 0.13724 0.30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25404 0.3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15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iagonal Stripe 30">
            <a:extLst>
              <a:ext uri="{FF2B5EF4-FFF2-40B4-BE49-F238E27FC236}">
                <a16:creationId xmlns:a16="http://schemas.microsoft.com/office/drawing/2014/main" id="{89F13110-5105-4898-89FE-4460398347EF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15FEB29E-A5EE-4DAF-A242-1DD936A67C90}"/>
              </a:ext>
            </a:extLst>
          </p:cNvPr>
          <p:cNvSpPr/>
          <p:nvPr/>
        </p:nvSpPr>
        <p:spPr>
          <a:xfrm rot="8441288">
            <a:off x="-2160535" y="81861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5FD0A8-AB2E-43AF-A855-6C13B890DDAD}"/>
              </a:ext>
            </a:extLst>
          </p:cNvPr>
          <p:cNvSpPr/>
          <p:nvPr/>
        </p:nvSpPr>
        <p:spPr>
          <a:xfrm>
            <a:off x="3784861" y="687001"/>
            <a:ext cx="1856777" cy="2134227"/>
          </a:xfrm>
          <a:custGeom>
            <a:avLst/>
            <a:gdLst>
              <a:gd name="connsiteX0" fmla="*/ 0 w 2134227"/>
              <a:gd name="connsiteY0" fmla="*/ 928389 h 1856777"/>
              <a:gd name="connsiteX1" fmla="*/ 464194 w 2134227"/>
              <a:gd name="connsiteY1" fmla="*/ 0 h 1856777"/>
              <a:gd name="connsiteX2" fmla="*/ 1670033 w 2134227"/>
              <a:gd name="connsiteY2" fmla="*/ 0 h 1856777"/>
              <a:gd name="connsiteX3" fmla="*/ 2134227 w 2134227"/>
              <a:gd name="connsiteY3" fmla="*/ 928389 h 1856777"/>
              <a:gd name="connsiteX4" fmla="*/ 1670033 w 2134227"/>
              <a:gd name="connsiteY4" fmla="*/ 1856777 h 1856777"/>
              <a:gd name="connsiteX5" fmla="*/ 464194 w 2134227"/>
              <a:gd name="connsiteY5" fmla="*/ 1856777 h 1856777"/>
              <a:gd name="connsiteX6" fmla="*/ 0 w 2134227"/>
              <a:gd name="connsiteY6" fmla="*/ 928389 h 18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4227" h="1856777">
                <a:moveTo>
                  <a:pt x="1067113" y="0"/>
                </a:moveTo>
                <a:lnTo>
                  <a:pt x="2134226" y="403849"/>
                </a:lnTo>
                <a:lnTo>
                  <a:pt x="2134226" y="1452928"/>
                </a:lnTo>
                <a:lnTo>
                  <a:pt x="1067113" y="1856777"/>
                </a:lnTo>
                <a:lnTo>
                  <a:pt x="1" y="1452928"/>
                </a:lnTo>
                <a:lnTo>
                  <a:pt x="1" y="403849"/>
                </a:lnTo>
                <a:lnTo>
                  <a:pt x="1067113" y="0"/>
                </a:lnTo>
                <a:close/>
              </a:path>
            </a:pathLst>
          </a:custGeom>
          <a:blipFill rotWithShape="0">
            <a:blip r:embed="rId2"/>
            <a:srcRect/>
            <a:stretch>
              <a:fillRect t="-1000" b="-1000"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998" tIns="580234" rIns="536998" bIns="580234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65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88BF7D-C12D-4AAC-899F-D9F13E931FDD}"/>
              </a:ext>
            </a:extLst>
          </p:cNvPr>
          <p:cNvSpPr/>
          <p:nvPr/>
        </p:nvSpPr>
        <p:spPr>
          <a:xfrm>
            <a:off x="290609" y="1523999"/>
            <a:ext cx="2381797" cy="55592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2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IROQUOIS</a:t>
            </a:r>
            <a:endParaRPr lang="en-CA" sz="2400" dirty="0">
              <a:solidFill>
                <a:schemeClr val="tx1"/>
              </a:solidFill>
            </a:endParaRPr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A" sz="22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A845B-A274-4E70-9DC0-E9F0F6A6A71C}"/>
              </a:ext>
            </a:extLst>
          </p:cNvPr>
          <p:cNvSpPr/>
          <p:nvPr/>
        </p:nvSpPr>
        <p:spPr>
          <a:xfrm>
            <a:off x="1779541" y="687001"/>
            <a:ext cx="1856777" cy="2134227"/>
          </a:xfrm>
          <a:custGeom>
            <a:avLst/>
            <a:gdLst>
              <a:gd name="connsiteX0" fmla="*/ 0 w 2134227"/>
              <a:gd name="connsiteY0" fmla="*/ 928389 h 1856777"/>
              <a:gd name="connsiteX1" fmla="*/ 464194 w 2134227"/>
              <a:gd name="connsiteY1" fmla="*/ 0 h 1856777"/>
              <a:gd name="connsiteX2" fmla="*/ 1670033 w 2134227"/>
              <a:gd name="connsiteY2" fmla="*/ 0 h 1856777"/>
              <a:gd name="connsiteX3" fmla="*/ 2134227 w 2134227"/>
              <a:gd name="connsiteY3" fmla="*/ 928389 h 1856777"/>
              <a:gd name="connsiteX4" fmla="*/ 1670033 w 2134227"/>
              <a:gd name="connsiteY4" fmla="*/ 1856777 h 1856777"/>
              <a:gd name="connsiteX5" fmla="*/ 464194 w 2134227"/>
              <a:gd name="connsiteY5" fmla="*/ 1856777 h 1856777"/>
              <a:gd name="connsiteX6" fmla="*/ 0 w 2134227"/>
              <a:gd name="connsiteY6" fmla="*/ 928389 h 18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4227" h="1856777">
                <a:moveTo>
                  <a:pt x="1067113" y="0"/>
                </a:moveTo>
                <a:lnTo>
                  <a:pt x="2134226" y="403849"/>
                </a:lnTo>
                <a:lnTo>
                  <a:pt x="2134226" y="1452928"/>
                </a:lnTo>
                <a:lnTo>
                  <a:pt x="1067113" y="1856777"/>
                </a:lnTo>
                <a:lnTo>
                  <a:pt x="1" y="1452928"/>
                </a:lnTo>
                <a:lnTo>
                  <a:pt x="1" y="403849"/>
                </a:lnTo>
                <a:lnTo>
                  <a:pt x="1067113" y="0"/>
                </a:lnTo>
                <a:close/>
              </a:path>
            </a:pathLst>
          </a:custGeom>
          <a:blipFill rotWithShape="0">
            <a:blip r:embed="rId3"/>
            <a:srcRect/>
            <a:stretch>
              <a:fillRect t="-12000" b="-12000"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48" tIns="332584" rIns="289348" bIns="332584" numCol="1" spcCol="1270" anchor="ctr" anchorCtr="0">
            <a:noAutofit/>
          </a:bodyPr>
          <a:lstStyle/>
          <a:p>
            <a:pPr lvl="0"/>
            <a:endParaRPr lang="en-CA" sz="36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91A66B-6FB1-48A4-8474-486072357078}"/>
              </a:ext>
            </a:extLst>
          </p:cNvPr>
          <p:cNvSpPr/>
          <p:nvPr/>
        </p:nvSpPr>
        <p:spPr>
          <a:xfrm>
            <a:off x="4380928" y="46732"/>
            <a:ext cx="3430144" cy="1477267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4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Sky Woman</a:t>
            </a:r>
            <a:br>
              <a:rPr lang="en-CA" sz="4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2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Turtle Island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FF30EF-FBF1-4DBC-AD74-403062DB23DE}"/>
              </a:ext>
            </a:extLst>
          </p:cNvPr>
          <p:cNvSpPr/>
          <p:nvPr/>
        </p:nvSpPr>
        <p:spPr>
          <a:xfrm>
            <a:off x="2721004" y="4886967"/>
            <a:ext cx="2920634" cy="116791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CREATION OF LAND</a:t>
            </a:r>
            <a:endParaRPr lang="en-CA" sz="3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D098C8-A238-4C80-ADEB-E218D15EF2D2}"/>
              </a:ext>
            </a:extLst>
          </p:cNvPr>
          <p:cNvSpPr/>
          <p:nvPr/>
        </p:nvSpPr>
        <p:spPr>
          <a:xfrm>
            <a:off x="6350755" y="4853591"/>
            <a:ext cx="2920634" cy="1167918"/>
          </a:xfrm>
          <a:custGeom>
            <a:avLst/>
            <a:gdLst>
              <a:gd name="connsiteX0" fmla="*/ 0 w 2381797"/>
              <a:gd name="connsiteY0" fmla="*/ 0 h 1280536"/>
              <a:gd name="connsiteX1" fmla="*/ 2381797 w 2381797"/>
              <a:gd name="connsiteY1" fmla="*/ 0 h 1280536"/>
              <a:gd name="connsiteX2" fmla="*/ 2381797 w 2381797"/>
              <a:gd name="connsiteY2" fmla="*/ 1280536 h 1280536"/>
              <a:gd name="connsiteX3" fmla="*/ 0 w 2381797"/>
              <a:gd name="connsiteY3" fmla="*/ 1280536 h 1280536"/>
              <a:gd name="connsiteX4" fmla="*/ 0 w 2381797"/>
              <a:gd name="connsiteY4" fmla="*/ 0 h 128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797" h="1280536">
                <a:moveTo>
                  <a:pt x="0" y="0"/>
                </a:moveTo>
                <a:lnTo>
                  <a:pt x="2381797" y="0"/>
                </a:lnTo>
                <a:lnTo>
                  <a:pt x="2381797" y="1280536"/>
                </a:lnTo>
                <a:lnTo>
                  <a:pt x="0" y="128053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BRINGING </a:t>
            </a:r>
            <a:b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LIFE</a:t>
            </a:r>
            <a:endParaRPr lang="en-CA" sz="3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61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-0.00301 L 0.1207 0.2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14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25404 0.2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13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347513F-987D-49BA-B20E-B333C4940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397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7DEF0EF3-1BE1-44A7-8357-B1D650AB0081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7275698B-7A03-414C-82FF-DFCD63CFDF40}"/>
              </a:ext>
            </a:extLst>
          </p:cNvPr>
          <p:cNvSpPr/>
          <p:nvPr/>
        </p:nvSpPr>
        <p:spPr>
          <a:xfrm rot="8441288">
            <a:off x="-2145162" y="758281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347513F-987D-49BA-B20E-B333C4940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8114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290C0A-7136-45B8-B341-5CD782459277}"/>
              </a:ext>
            </a:extLst>
          </p:cNvPr>
          <p:cNvSpPr txBox="1"/>
          <p:nvPr/>
        </p:nvSpPr>
        <p:spPr>
          <a:xfrm>
            <a:off x="1775791" y="2540000"/>
            <a:ext cx="6990838" cy="175432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dirty="0"/>
              <a:t>OPERATION INFEKTION:</a:t>
            </a:r>
          </a:p>
          <a:p>
            <a:pPr marL="285750" indent="-285750">
              <a:buFontTx/>
              <a:buChar char="-"/>
            </a:pPr>
            <a:r>
              <a:rPr lang="en-CA" dirty="0"/>
              <a:t>Initiated in 1985</a:t>
            </a:r>
          </a:p>
          <a:p>
            <a:pPr marL="285750" indent="-285750">
              <a:buFontTx/>
              <a:buChar char="-"/>
            </a:pPr>
            <a:r>
              <a:rPr lang="en-CA" dirty="0"/>
              <a:t>Paper written in 1986</a:t>
            </a:r>
          </a:p>
          <a:p>
            <a:pPr marL="285750" indent="-285750">
              <a:buFontTx/>
              <a:buChar char="-"/>
            </a:pPr>
            <a:r>
              <a:rPr lang="en-CA" dirty="0"/>
              <a:t>Taken in by American News in 1989</a:t>
            </a:r>
          </a:p>
          <a:p>
            <a:pPr marL="285750" indent="-285750">
              <a:buFontTx/>
              <a:buChar char="-"/>
            </a:pPr>
            <a:r>
              <a:rPr lang="en-CA" dirty="0"/>
              <a:t>Admission of Misinformation from the director of the KGB, Yevgeny Primakov, in 1992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91D2214-01F2-4519-BC51-5D667DDF0862}"/>
              </a:ext>
            </a:extLst>
          </p:cNvPr>
          <p:cNvSpPr/>
          <p:nvPr/>
        </p:nvSpPr>
        <p:spPr>
          <a:xfrm rot="8441288">
            <a:off x="-2169769" y="7052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5D7F47E-8340-4C33-9CBA-F7F8116D9E58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71 -0.07454 L 0.08047 -0.3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-13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2" grpId="1">
        <p:bldAsOne/>
      </p:bldGraphic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>
            <a:extLst>
              <a:ext uri="{FF2B5EF4-FFF2-40B4-BE49-F238E27FC236}">
                <a16:creationId xmlns:a16="http://schemas.microsoft.com/office/drawing/2014/main" id="{E4B62C1C-C792-4797-AFC7-67F27EFD05EC}"/>
              </a:ext>
            </a:extLst>
          </p:cNvPr>
          <p:cNvSpPr/>
          <p:nvPr/>
        </p:nvSpPr>
        <p:spPr>
          <a:xfrm rot="8441288">
            <a:off x="-2169769" y="7052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A0FBFBFB-AA07-41A2-AD29-CD067AAF1331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F8236-4D9A-406E-94FA-C93159C56DB7}"/>
              </a:ext>
            </a:extLst>
          </p:cNvPr>
          <p:cNvSpPr txBox="1"/>
          <p:nvPr/>
        </p:nvSpPr>
        <p:spPr>
          <a:xfrm>
            <a:off x="4547385" y="444500"/>
            <a:ext cx="516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Putin in Russian Fiction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C627B-A071-42A9-85EC-0004C836F24F}"/>
              </a:ext>
            </a:extLst>
          </p:cNvPr>
          <p:cNvSpPr txBox="1"/>
          <p:nvPr/>
        </p:nvSpPr>
        <p:spPr>
          <a:xfrm>
            <a:off x="1270000" y="1308100"/>
            <a:ext cx="5168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“Mr. Hexogen” (2001), Alexander </a:t>
            </a:r>
            <a:r>
              <a:rPr lang="en-US" dirty="0" err="1"/>
              <a:t>Prokhanov</a:t>
            </a:r>
            <a:r>
              <a:rPr lang="en-US" dirty="0"/>
              <a:t>, 1938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Depiction of Putin replacing Boris Yeltsin as President of the Russian Federation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Refers to Putin as “</a:t>
            </a:r>
            <a:r>
              <a:rPr lang="en-US" dirty="0" err="1"/>
              <a:t>Izbrannik</a:t>
            </a:r>
            <a:r>
              <a:rPr lang="en-US" dirty="0"/>
              <a:t>”, or “The Chosen 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 President” (2002), Aleksandr </a:t>
            </a:r>
            <a:r>
              <a:rPr lang="en-US" dirty="0" err="1"/>
              <a:t>Ol’Bik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Putin resolving armed conflict in Chechnya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15810391-08A2-4404-A54F-4F4256D54E13}"/>
              </a:ext>
            </a:extLst>
          </p:cNvPr>
          <p:cNvSpPr/>
          <p:nvPr/>
        </p:nvSpPr>
        <p:spPr>
          <a:xfrm rot="8441288">
            <a:off x="-2017369" y="8576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975C5CFA-A133-469E-B18F-961701B80FC7}"/>
              </a:ext>
            </a:extLst>
          </p:cNvPr>
          <p:cNvSpPr/>
          <p:nvPr/>
        </p:nvSpPr>
        <p:spPr>
          <a:xfrm rot="19240879">
            <a:off x="10165478" y="9112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ospodin geksogen">
            <a:extLst>
              <a:ext uri="{FF2B5EF4-FFF2-40B4-BE49-F238E27FC236}">
                <a16:creationId xmlns:a16="http://schemas.microsoft.com/office/drawing/2014/main" id="{636966E4-AF48-47B7-A16D-A3939469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57" y="581268"/>
            <a:ext cx="1594343" cy="24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7D0271-7192-4686-AA00-36003877C097}"/>
              </a:ext>
            </a:extLst>
          </p:cNvPr>
          <p:cNvSpPr/>
          <p:nvPr/>
        </p:nvSpPr>
        <p:spPr>
          <a:xfrm>
            <a:off x="7131442" y="296849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https://www.amazon.com/Gospodin-Geksogen-Aleksandr-Prokhanov/dp/5933210358</a:t>
            </a:r>
          </a:p>
        </p:txBody>
      </p:sp>
      <p:pic>
        <p:nvPicPr>
          <p:cNvPr id="1028" name="Picture 4" descr="Image result for prezident aleksandr ol'bik">
            <a:extLst>
              <a:ext uri="{FF2B5EF4-FFF2-40B4-BE49-F238E27FC236}">
                <a16:creationId xmlns:a16="http://schemas.microsoft.com/office/drawing/2014/main" id="{B72C5374-6691-434E-ADA9-63A3F5BC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53" y="3473999"/>
            <a:ext cx="1468447" cy="242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A6643B-44E7-4E75-8B97-5B35BAB671DF}"/>
              </a:ext>
            </a:extLst>
          </p:cNvPr>
          <p:cNvSpPr/>
          <p:nvPr/>
        </p:nvSpPr>
        <p:spPr>
          <a:xfrm>
            <a:off x="6667500" y="588169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https://www.amazon.co.uk/Prezident-Aleksandr-Ol-Bik/dp/B01CVVLZVS</a:t>
            </a:r>
          </a:p>
        </p:txBody>
      </p:sp>
    </p:spTree>
    <p:extLst>
      <p:ext uri="{BB962C8B-B14F-4D97-AF65-F5344CB8AC3E}">
        <p14:creationId xmlns:p14="http://schemas.microsoft.com/office/powerpoint/2010/main" val="265011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4AFA9929-AC8D-43AA-94EB-BEFD4F844A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888" end="1214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6299" y="279400"/>
            <a:ext cx="7493001" cy="56197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4127DC6-63F6-4433-A2BE-34E613DE4C74}"/>
              </a:ext>
            </a:extLst>
          </p:cNvPr>
          <p:cNvSpPr/>
          <p:nvPr/>
        </p:nvSpPr>
        <p:spPr>
          <a:xfrm rot="8441288">
            <a:off x="-2169769" y="7052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7E24B660-B074-4AA0-AAE2-0B79D2DDDAE8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7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tin finds ancient artifacts while scuba diving in south Russia">
            <a:hlinkClick r:id="" action="ppaction://media"/>
            <a:extLst>
              <a:ext uri="{FF2B5EF4-FFF2-40B4-BE49-F238E27FC236}">
                <a16:creationId xmlns:a16="http://schemas.microsoft.com/office/drawing/2014/main" id="{679D1DE8-4D48-4072-A78E-4DA51558BA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200" y="0"/>
            <a:ext cx="8216900" cy="6162675"/>
          </a:xfrm>
          <a:prstGeom prst="rect">
            <a:avLst/>
          </a:prstGeom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8449F2BD-BEF9-403B-A555-32BB22C7963A}"/>
              </a:ext>
            </a:extLst>
          </p:cNvPr>
          <p:cNvSpPr/>
          <p:nvPr/>
        </p:nvSpPr>
        <p:spPr>
          <a:xfrm rot="8441288">
            <a:off x="-2169769" y="705298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B593591A-0AEF-4382-9D21-443C0D030C02}"/>
              </a:ext>
            </a:extLst>
          </p:cNvPr>
          <p:cNvSpPr/>
          <p:nvPr/>
        </p:nvSpPr>
        <p:spPr>
          <a:xfrm rot="19240879">
            <a:off x="10013078" y="758874"/>
            <a:ext cx="4339539" cy="5327242"/>
          </a:xfrm>
          <a:prstGeom prst="diagStripe">
            <a:avLst>
              <a:gd name="adj" fmla="val 93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5369</TotalTime>
  <Words>274</Words>
  <Application>Microsoft Office PowerPoint</Application>
  <PresentationFormat>Widescreen</PresentationFormat>
  <Paragraphs>79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Aharoni</vt:lpstr>
      <vt:lpstr>Arial</vt:lpstr>
      <vt:lpstr>Rockwell</vt:lpstr>
      <vt:lpstr>Gallery</vt:lpstr>
      <vt:lpstr>Mythology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Mythology</dc:title>
  <dc:creator>Aiden Bradwell</dc:creator>
  <cp:lastModifiedBy>Aiden Bradwell</cp:lastModifiedBy>
  <cp:revision>37</cp:revision>
  <dcterms:created xsi:type="dcterms:W3CDTF">2019-03-16T02:41:50Z</dcterms:created>
  <dcterms:modified xsi:type="dcterms:W3CDTF">2019-03-20T02:52:00Z</dcterms:modified>
</cp:coreProperties>
</file>